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sldIdLst>
    <p:sldId id="257" r:id="rId5"/>
    <p:sldId id="260" r:id="rId6"/>
    <p:sldId id="259" r:id="rId7"/>
    <p:sldId id="263" r:id="rId8"/>
    <p:sldId id="264" r:id="rId9"/>
    <p:sldId id="265" r:id="rId10"/>
    <p:sldId id="258" r:id="rId11"/>
    <p:sldId id="268" r:id="rId12"/>
    <p:sldId id="269" r:id="rId13"/>
    <p:sldId id="267" r:id="rId14"/>
    <p:sldId id="262"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79201-18AB-086B-41B1-B9BEB0D602C6}" v="68" dt="2024-06-18T09:16:36.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ěj Olšovský" userId="S::matej.olsovsky@educa-sos.eu::1287d809-9124-4abd-bd01-26ef10b4900c" providerId="AD" clId="Web-{00179201-18AB-086B-41B1-B9BEB0D602C6}"/>
    <pc:docChg chg="modSld">
      <pc:chgData name="Matěj Olšovský" userId="S::matej.olsovsky@educa-sos.eu::1287d809-9124-4abd-bd01-26ef10b4900c" providerId="AD" clId="Web-{00179201-18AB-086B-41B1-B9BEB0D602C6}" dt="2024-06-18T09:16:31.780" v="61" actId="20577"/>
      <pc:docMkLst>
        <pc:docMk/>
      </pc:docMkLst>
      <pc:sldChg chg="modSp">
        <pc:chgData name="Matěj Olšovský" userId="S::matej.olsovsky@educa-sos.eu::1287d809-9124-4abd-bd01-26ef10b4900c" providerId="AD" clId="Web-{00179201-18AB-086B-41B1-B9BEB0D602C6}" dt="2024-06-18T09:16:31.780" v="61" actId="20577"/>
        <pc:sldMkLst>
          <pc:docMk/>
          <pc:sldMk cId="714789880" sldId="259"/>
        </pc:sldMkLst>
        <pc:spChg chg="mod">
          <ac:chgData name="Matěj Olšovský" userId="S::matej.olsovsky@educa-sos.eu::1287d809-9124-4abd-bd01-26ef10b4900c" providerId="AD" clId="Web-{00179201-18AB-086B-41B1-B9BEB0D602C6}" dt="2024-06-18T09:16:31.780" v="61" actId="20577"/>
          <ac:spMkLst>
            <pc:docMk/>
            <pc:sldMk cId="714789880" sldId="259"/>
            <ac:spMk id="3" creationId="{3D40CDC8-60C5-B8E0-17C0-2B0B15361A7F}"/>
          </ac:spMkLst>
        </pc:spChg>
      </pc:sldChg>
      <pc:sldChg chg="modSp">
        <pc:chgData name="Matěj Olšovský" userId="S::matej.olsovsky@educa-sos.eu::1287d809-9124-4abd-bd01-26ef10b4900c" providerId="AD" clId="Web-{00179201-18AB-086B-41B1-B9BEB0D602C6}" dt="2024-06-18T09:10:34.674" v="23" actId="20577"/>
        <pc:sldMkLst>
          <pc:docMk/>
          <pc:sldMk cId="2306242145" sldId="260"/>
        </pc:sldMkLst>
        <pc:spChg chg="mod">
          <ac:chgData name="Matěj Olšovský" userId="S::matej.olsovsky@educa-sos.eu::1287d809-9124-4abd-bd01-26ef10b4900c" providerId="AD" clId="Web-{00179201-18AB-086B-41B1-B9BEB0D602C6}" dt="2024-06-18T09:10:34.674" v="23" actId="20577"/>
          <ac:spMkLst>
            <pc:docMk/>
            <pc:sldMk cId="2306242145" sldId="260"/>
            <ac:spMk id="3" creationId="{5049A36D-CF07-99DA-CDD9-C87A3483627F}"/>
          </ac:spMkLst>
        </pc:spChg>
      </pc:sldChg>
      <pc:sldChg chg="modSp">
        <pc:chgData name="Matěj Olšovský" userId="S::matej.olsovsky@educa-sos.eu::1287d809-9124-4abd-bd01-26ef10b4900c" providerId="AD" clId="Web-{00179201-18AB-086B-41B1-B9BEB0D602C6}" dt="2024-06-18T09:13:36.868" v="24" actId="20577"/>
        <pc:sldMkLst>
          <pc:docMk/>
          <pc:sldMk cId="2409535650" sldId="262"/>
        </pc:sldMkLst>
        <pc:spChg chg="mod">
          <ac:chgData name="Matěj Olšovský" userId="S::matej.olsovsky@educa-sos.eu::1287d809-9124-4abd-bd01-26ef10b4900c" providerId="AD" clId="Web-{00179201-18AB-086B-41B1-B9BEB0D602C6}" dt="2024-06-18T09:13:36.868" v="24" actId="20577"/>
          <ac:spMkLst>
            <pc:docMk/>
            <pc:sldMk cId="2409535650" sldId="262"/>
            <ac:spMk id="2" creationId="{8F2E3068-614A-4B74-BEDD-5637D425D872}"/>
          </ac:spMkLst>
        </pc:spChg>
      </pc:sldChg>
      <pc:sldChg chg="modSp">
        <pc:chgData name="Matěj Olšovský" userId="S::matej.olsovsky@educa-sos.eu::1287d809-9124-4abd-bd01-26ef10b4900c" providerId="AD" clId="Web-{00179201-18AB-086B-41B1-B9BEB0D602C6}" dt="2024-06-18T09:13:58.243" v="33" actId="20577"/>
        <pc:sldMkLst>
          <pc:docMk/>
          <pc:sldMk cId="1388170263" sldId="265"/>
        </pc:sldMkLst>
        <pc:spChg chg="mod">
          <ac:chgData name="Matěj Olšovský" userId="S::matej.olsovsky@educa-sos.eu::1287d809-9124-4abd-bd01-26ef10b4900c" providerId="AD" clId="Web-{00179201-18AB-086B-41B1-B9BEB0D602C6}" dt="2024-06-18T09:13:58.243" v="33" actId="20577"/>
          <ac:spMkLst>
            <pc:docMk/>
            <pc:sldMk cId="1388170263" sldId="265"/>
            <ac:spMk id="3" creationId="{5724ACF1-CACC-9945-0C0F-D3099854C44B}"/>
          </ac:spMkLst>
        </pc:spChg>
      </pc:sldChg>
      <pc:sldChg chg="modSp">
        <pc:chgData name="Matěj Olšovský" userId="S::matej.olsovsky@educa-sos.eu::1287d809-9124-4abd-bd01-26ef10b4900c" providerId="AD" clId="Web-{00179201-18AB-086B-41B1-B9BEB0D602C6}" dt="2024-06-18T09:09:26.515" v="5" actId="20577"/>
        <pc:sldMkLst>
          <pc:docMk/>
          <pc:sldMk cId="2193141426" sldId="267"/>
        </pc:sldMkLst>
        <pc:spChg chg="mod">
          <ac:chgData name="Matěj Olšovský" userId="S::matej.olsovsky@educa-sos.eu::1287d809-9124-4abd-bd01-26ef10b4900c" providerId="AD" clId="Web-{00179201-18AB-086B-41B1-B9BEB0D602C6}" dt="2024-06-18T09:09:26.515" v="5" actId="20577"/>
          <ac:spMkLst>
            <pc:docMk/>
            <pc:sldMk cId="2193141426" sldId="267"/>
            <ac:spMk id="3" creationId="{BD364005-D10B-7FDA-A2CC-7121978A45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24EE4-3DDE-4FCF-91FF-AD62A912D1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69558B52-2786-4899-B24D-F1F41C6D990E}">
      <dgm:prSet phldrT="[Text]"/>
      <dgm:spPr/>
      <dgm:t>
        <a:bodyPr/>
        <a:lstStyle/>
        <a:p>
          <a:r>
            <a:rPr lang="cs-CZ" dirty="0" err="1">
              <a:latin typeface="Abadi" panose="020B0604020104020204" pitchFamily="34" charset="0"/>
            </a:rPr>
            <a:t>Owner</a:t>
          </a:r>
          <a:endParaRPr lang="cs-CZ" dirty="0">
            <a:latin typeface="Abadi" panose="020B0604020104020204" pitchFamily="34" charset="0"/>
          </a:endParaRPr>
        </a:p>
      </dgm:t>
    </dgm:pt>
    <dgm:pt modelId="{94606BAA-5462-45F6-837A-DC2BEFBA11BD}" type="parTrans" cxnId="{878003F8-0B55-47CA-9F5E-02AEFAA3C18B}">
      <dgm:prSet/>
      <dgm:spPr/>
      <dgm:t>
        <a:bodyPr/>
        <a:lstStyle/>
        <a:p>
          <a:endParaRPr lang="cs-CZ"/>
        </a:p>
      </dgm:t>
    </dgm:pt>
    <dgm:pt modelId="{84A95B00-5D92-462E-8D15-0435C66298AB}" type="sibTrans" cxnId="{878003F8-0B55-47CA-9F5E-02AEFAA3C18B}">
      <dgm:prSet/>
      <dgm:spPr/>
      <dgm:t>
        <a:bodyPr/>
        <a:lstStyle/>
        <a:p>
          <a:endParaRPr lang="cs-CZ"/>
        </a:p>
      </dgm:t>
    </dgm:pt>
    <dgm:pt modelId="{B4B57126-95E6-493C-90D6-6B76FA9B2A7F}">
      <dgm:prSet phldrT="[Text]"/>
      <dgm:spPr/>
      <dgm:t>
        <a:bodyPr/>
        <a:lstStyle/>
        <a:p>
          <a:r>
            <a:rPr lang="cs-CZ" dirty="0" err="1">
              <a:latin typeface="Abadi" panose="020B0604020104020204" pitchFamily="34" charset="0"/>
            </a:rPr>
            <a:t>Cleaners</a:t>
          </a:r>
          <a:endParaRPr lang="cs-CZ" dirty="0">
            <a:latin typeface="Abadi" panose="020B0604020104020204" pitchFamily="34" charset="0"/>
          </a:endParaRPr>
        </a:p>
      </dgm:t>
    </dgm:pt>
    <dgm:pt modelId="{DE2EFEC9-978C-4965-BF42-813F489AF096}" type="parTrans" cxnId="{62BA9D2F-4892-4903-861B-53DC1692BE3E}">
      <dgm:prSet/>
      <dgm:spPr/>
      <dgm:t>
        <a:bodyPr/>
        <a:lstStyle/>
        <a:p>
          <a:endParaRPr lang="cs-CZ"/>
        </a:p>
      </dgm:t>
    </dgm:pt>
    <dgm:pt modelId="{82EADFDD-30E5-4601-9DAD-7F5BC7D635CB}" type="sibTrans" cxnId="{62BA9D2F-4892-4903-861B-53DC1692BE3E}">
      <dgm:prSet/>
      <dgm:spPr/>
      <dgm:t>
        <a:bodyPr/>
        <a:lstStyle/>
        <a:p>
          <a:endParaRPr lang="cs-CZ"/>
        </a:p>
      </dgm:t>
    </dgm:pt>
    <dgm:pt modelId="{044AD193-ABEA-4F01-9EC7-2DEBE7E59E28}">
      <dgm:prSet phldrT="[Text]"/>
      <dgm:spPr/>
      <dgm:t>
        <a:bodyPr/>
        <a:lstStyle/>
        <a:p>
          <a:r>
            <a:rPr lang="cs-CZ" dirty="0" err="1">
              <a:latin typeface="Abadi" panose="020B0604020104020204" pitchFamily="34" charset="0"/>
            </a:rPr>
            <a:t>Trainers</a:t>
          </a:r>
          <a:endParaRPr lang="cs-CZ" dirty="0">
            <a:latin typeface="Abadi" panose="020B0604020104020204" pitchFamily="34" charset="0"/>
          </a:endParaRPr>
        </a:p>
      </dgm:t>
    </dgm:pt>
    <dgm:pt modelId="{6F7A70A9-7F42-44CA-9523-7640704F3519}" type="parTrans" cxnId="{FA310EC5-6AA8-433E-871A-79DDEC668F9C}">
      <dgm:prSet/>
      <dgm:spPr/>
      <dgm:t>
        <a:bodyPr/>
        <a:lstStyle/>
        <a:p>
          <a:endParaRPr lang="cs-CZ"/>
        </a:p>
      </dgm:t>
    </dgm:pt>
    <dgm:pt modelId="{C6C134F9-27BE-4E14-8050-C761376D6634}" type="sibTrans" cxnId="{FA310EC5-6AA8-433E-871A-79DDEC668F9C}">
      <dgm:prSet/>
      <dgm:spPr/>
      <dgm:t>
        <a:bodyPr/>
        <a:lstStyle/>
        <a:p>
          <a:endParaRPr lang="cs-CZ"/>
        </a:p>
      </dgm:t>
    </dgm:pt>
    <dgm:pt modelId="{40D77643-EB2F-482C-890B-85C4D85C7F78}">
      <dgm:prSet phldrT="[Text]"/>
      <dgm:spPr/>
      <dgm:t>
        <a:bodyPr/>
        <a:lstStyle/>
        <a:p>
          <a:r>
            <a:rPr lang="cs-CZ" dirty="0" err="1">
              <a:latin typeface="Abadi" panose="020B0604020104020204" pitchFamily="34" charset="0"/>
            </a:rPr>
            <a:t>Maintainer</a:t>
          </a:r>
          <a:r>
            <a:rPr lang="cs-CZ" dirty="0" err="1"/>
            <a:t>s</a:t>
          </a:r>
          <a:endParaRPr lang="cs-CZ" dirty="0"/>
        </a:p>
      </dgm:t>
    </dgm:pt>
    <dgm:pt modelId="{DCEF0115-D778-4E87-A36E-14BBB5612A6A}" type="parTrans" cxnId="{8B355F12-32FD-4742-89D4-C14B01A8910B}">
      <dgm:prSet/>
      <dgm:spPr/>
      <dgm:t>
        <a:bodyPr/>
        <a:lstStyle/>
        <a:p>
          <a:endParaRPr lang="cs-CZ"/>
        </a:p>
      </dgm:t>
    </dgm:pt>
    <dgm:pt modelId="{776BE5D7-9FC0-43C6-9296-D2980C7324E2}" type="sibTrans" cxnId="{8B355F12-32FD-4742-89D4-C14B01A8910B}">
      <dgm:prSet/>
      <dgm:spPr/>
      <dgm:t>
        <a:bodyPr/>
        <a:lstStyle/>
        <a:p>
          <a:endParaRPr lang="cs-CZ"/>
        </a:p>
      </dgm:t>
    </dgm:pt>
    <dgm:pt modelId="{F1BDC9F4-F078-48CF-94A0-5CF126B14B47}" type="pres">
      <dgm:prSet presAssocID="{CE024EE4-3DDE-4FCF-91FF-AD62A912D183}" presName="hierChild1" presStyleCnt="0">
        <dgm:presLayoutVars>
          <dgm:orgChart val="1"/>
          <dgm:chPref val="1"/>
          <dgm:dir/>
          <dgm:animOne val="branch"/>
          <dgm:animLvl val="lvl"/>
          <dgm:resizeHandles/>
        </dgm:presLayoutVars>
      </dgm:prSet>
      <dgm:spPr/>
    </dgm:pt>
    <dgm:pt modelId="{8666050E-23F8-4724-A61F-CDDA9B78FA99}" type="pres">
      <dgm:prSet presAssocID="{69558B52-2786-4899-B24D-F1F41C6D990E}" presName="hierRoot1" presStyleCnt="0">
        <dgm:presLayoutVars>
          <dgm:hierBranch val="init"/>
        </dgm:presLayoutVars>
      </dgm:prSet>
      <dgm:spPr/>
    </dgm:pt>
    <dgm:pt modelId="{A52BB5E0-DB63-4AA2-85B2-609185254B0D}" type="pres">
      <dgm:prSet presAssocID="{69558B52-2786-4899-B24D-F1F41C6D990E}" presName="rootComposite1" presStyleCnt="0"/>
      <dgm:spPr/>
    </dgm:pt>
    <dgm:pt modelId="{263B5B2F-3CB7-4401-AC45-AE9A255B9F82}" type="pres">
      <dgm:prSet presAssocID="{69558B52-2786-4899-B24D-F1F41C6D990E}" presName="rootText1" presStyleLbl="node0" presStyleIdx="0" presStyleCnt="1" custLinFactNeighborX="1031" custLinFactNeighborY="-29564">
        <dgm:presLayoutVars>
          <dgm:chPref val="3"/>
        </dgm:presLayoutVars>
      </dgm:prSet>
      <dgm:spPr/>
    </dgm:pt>
    <dgm:pt modelId="{104D18D2-3BD2-410D-90BF-1DBBE577680E}" type="pres">
      <dgm:prSet presAssocID="{69558B52-2786-4899-B24D-F1F41C6D990E}" presName="rootConnector1" presStyleLbl="node1" presStyleIdx="0" presStyleCnt="0"/>
      <dgm:spPr/>
    </dgm:pt>
    <dgm:pt modelId="{5AD902B7-CB6B-40EA-A65A-3355D10BE878}" type="pres">
      <dgm:prSet presAssocID="{69558B52-2786-4899-B24D-F1F41C6D990E}" presName="hierChild2" presStyleCnt="0"/>
      <dgm:spPr/>
    </dgm:pt>
    <dgm:pt modelId="{C31707B5-7E57-4F5E-A3F1-CC98A9492E9D}" type="pres">
      <dgm:prSet presAssocID="{DE2EFEC9-978C-4965-BF42-813F489AF096}" presName="Name37" presStyleLbl="parChTrans1D2" presStyleIdx="0" presStyleCnt="3"/>
      <dgm:spPr/>
    </dgm:pt>
    <dgm:pt modelId="{AB0CA55D-0A35-4856-BA87-0E53FF9C66DC}" type="pres">
      <dgm:prSet presAssocID="{B4B57126-95E6-493C-90D6-6B76FA9B2A7F}" presName="hierRoot2" presStyleCnt="0">
        <dgm:presLayoutVars>
          <dgm:hierBranch val="init"/>
        </dgm:presLayoutVars>
      </dgm:prSet>
      <dgm:spPr/>
    </dgm:pt>
    <dgm:pt modelId="{3BAF8503-34D5-4788-AFBE-8AD49B35B2FB}" type="pres">
      <dgm:prSet presAssocID="{B4B57126-95E6-493C-90D6-6B76FA9B2A7F}" presName="rootComposite" presStyleCnt="0"/>
      <dgm:spPr/>
    </dgm:pt>
    <dgm:pt modelId="{E3CE0558-3B35-4E1B-857F-0AA169240BA8}" type="pres">
      <dgm:prSet presAssocID="{B4B57126-95E6-493C-90D6-6B76FA9B2A7F}" presName="rootText" presStyleLbl="node2" presStyleIdx="0" presStyleCnt="3" custLinFactNeighborX="8938" custLinFactNeighborY="19939">
        <dgm:presLayoutVars>
          <dgm:chPref val="3"/>
        </dgm:presLayoutVars>
      </dgm:prSet>
      <dgm:spPr/>
    </dgm:pt>
    <dgm:pt modelId="{51AC8A6C-CA9E-4B0B-B746-BEEDB41180BE}" type="pres">
      <dgm:prSet presAssocID="{B4B57126-95E6-493C-90D6-6B76FA9B2A7F}" presName="rootConnector" presStyleLbl="node2" presStyleIdx="0" presStyleCnt="3"/>
      <dgm:spPr/>
    </dgm:pt>
    <dgm:pt modelId="{9276BECD-29FC-4CD5-86FF-05F7F9CCD2AE}" type="pres">
      <dgm:prSet presAssocID="{B4B57126-95E6-493C-90D6-6B76FA9B2A7F}" presName="hierChild4" presStyleCnt="0"/>
      <dgm:spPr/>
    </dgm:pt>
    <dgm:pt modelId="{44A21DC2-428B-414C-96FF-092E66E9773E}" type="pres">
      <dgm:prSet presAssocID="{B4B57126-95E6-493C-90D6-6B76FA9B2A7F}" presName="hierChild5" presStyleCnt="0"/>
      <dgm:spPr/>
    </dgm:pt>
    <dgm:pt modelId="{CD6B1F6B-C272-4F15-8097-04C89646160E}" type="pres">
      <dgm:prSet presAssocID="{6F7A70A9-7F42-44CA-9523-7640704F3519}" presName="Name37" presStyleLbl="parChTrans1D2" presStyleIdx="1" presStyleCnt="3"/>
      <dgm:spPr/>
    </dgm:pt>
    <dgm:pt modelId="{A43C3424-C9F0-4DF5-B382-61CA255B4862}" type="pres">
      <dgm:prSet presAssocID="{044AD193-ABEA-4F01-9EC7-2DEBE7E59E28}" presName="hierRoot2" presStyleCnt="0">
        <dgm:presLayoutVars>
          <dgm:hierBranch val="init"/>
        </dgm:presLayoutVars>
      </dgm:prSet>
      <dgm:spPr/>
    </dgm:pt>
    <dgm:pt modelId="{2E8BE322-9861-4D37-AE34-1150189EDDDB}" type="pres">
      <dgm:prSet presAssocID="{044AD193-ABEA-4F01-9EC7-2DEBE7E59E28}" presName="rootComposite" presStyleCnt="0"/>
      <dgm:spPr/>
    </dgm:pt>
    <dgm:pt modelId="{5D3DDB3E-C528-4038-B8D6-B16B2B0DFCD1}" type="pres">
      <dgm:prSet presAssocID="{044AD193-ABEA-4F01-9EC7-2DEBE7E59E28}" presName="rootText" presStyleLbl="node2" presStyleIdx="1" presStyleCnt="3" custLinFactNeighborX="1592" custLinFactNeighborY="655">
        <dgm:presLayoutVars>
          <dgm:chPref val="3"/>
        </dgm:presLayoutVars>
      </dgm:prSet>
      <dgm:spPr/>
    </dgm:pt>
    <dgm:pt modelId="{8CCCF97D-F32A-4D01-B098-0F096A065362}" type="pres">
      <dgm:prSet presAssocID="{044AD193-ABEA-4F01-9EC7-2DEBE7E59E28}" presName="rootConnector" presStyleLbl="node2" presStyleIdx="1" presStyleCnt="3"/>
      <dgm:spPr/>
    </dgm:pt>
    <dgm:pt modelId="{B2F0B29B-D799-4A04-9944-6D0B31973E29}" type="pres">
      <dgm:prSet presAssocID="{044AD193-ABEA-4F01-9EC7-2DEBE7E59E28}" presName="hierChild4" presStyleCnt="0"/>
      <dgm:spPr/>
    </dgm:pt>
    <dgm:pt modelId="{8EA8EF2A-64DC-4643-AE0C-5F43FE9F6758}" type="pres">
      <dgm:prSet presAssocID="{044AD193-ABEA-4F01-9EC7-2DEBE7E59E28}" presName="hierChild5" presStyleCnt="0"/>
      <dgm:spPr/>
    </dgm:pt>
    <dgm:pt modelId="{D5606CCA-DD5A-4CAA-8361-648E83E85B72}" type="pres">
      <dgm:prSet presAssocID="{DCEF0115-D778-4E87-A36E-14BBB5612A6A}" presName="Name37" presStyleLbl="parChTrans1D2" presStyleIdx="2" presStyleCnt="3"/>
      <dgm:spPr/>
    </dgm:pt>
    <dgm:pt modelId="{6CC57E19-C09B-4D1F-A760-E7908EDC48B4}" type="pres">
      <dgm:prSet presAssocID="{40D77643-EB2F-482C-890B-85C4D85C7F78}" presName="hierRoot2" presStyleCnt="0">
        <dgm:presLayoutVars>
          <dgm:hierBranch val="init"/>
        </dgm:presLayoutVars>
      </dgm:prSet>
      <dgm:spPr/>
    </dgm:pt>
    <dgm:pt modelId="{0CAE8164-F0F2-4066-B643-4BD49E40E6EB}" type="pres">
      <dgm:prSet presAssocID="{40D77643-EB2F-482C-890B-85C4D85C7F78}" presName="rootComposite" presStyleCnt="0"/>
      <dgm:spPr/>
    </dgm:pt>
    <dgm:pt modelId="{CF267C6A-A74B-42BB-AAEA-BA69FAD4A514}" type="pres">
      <dgm:prSet presAssocID="{40D77643-EB2F-482C-890B-85C4D85C7F78}" presName="rootText" presStyleLbl="node2" presStyleIdx="2" presStyleCnt="3" custLinFactNeighborX="-6187" custLinFactNeighborY="30252">
        <dgm:presLayoutVars>
          <dgm:chPref val="3"/>
        </dgm:presLayoutVars>
      </dgm:prSet>
      <dgm:spPr/>
    </dgm:pt>
    <dgm:pt modelId="{53EE5B1B-FA6C-497D-BB48-C42BB0E06A89}" type="pres">
      <dgm:prSet presAssocID="{40D77643-EB2F-482C-890B-85C4D85C7F78}" presName="rootConnector" presStyleLbl="node2" presStyleIdx="2" presStyleCnt="3"/>
      <dgm:spPr/>
    </dgm:pt>
    <dgm:pt modelId="{457E4522-FC97-4899-A880-7DB6E8B74647}" type="pres">
      <dgm:prSet presAssocID="{40D77643-EB2F-482C-890B-85C4D85C7F78}" presName="hierChild4" presStyleCnt="0"/>
      <dgm:spPr/>
    </dgm:pt>
    <dgm:pt modelId="{F6644291-C82C-40DB-BBF8-F2499DE0F642}" type="pres">
      <dgm:prSet presAssocID="{40D77643-EB2F-482C-890B-85C4D85C7F78}" presName="hierChild5" presStyleCnt="0"/>
      <dgm:spPr/>
    </dgm:pt>
    <dgm:pt modelId="{BAF5210D-2919-43A0-A6BF-9DB0FBFE2B0D}" type="pres">
      <dgm:prSet presAssocID="{69558B52-2786-4899-B24D-F1F41C6D990E}" presName="hierChild3" presStyleCnt="0"/>
      <dgm:spPr/>
    </dgm:pt>
  </dgm:ptLst>
  <dgm:cxnLst>
    <dgm:cxn modelId="{8B355F12-32FD-4742-89D4-C14B01A8910B}" srcId="{69558B52-2786-4899-B24D-F1F41C6D990E}" destId="{40D77643-EB2F-482C-890B-85C4D85C7F78}" srcOrd="2" destOrd="0" parTransId="{DCEF0115-D778-4E87-A36E-14BBB5612A6A}" sibTransId="{776BE5D7-9FC0-43C6-9296-D2980C7324E2}"/>
    <dgm:cxn modelId="{92138913-C5A0-42B4-85D4-0CEE2B2572C0}" type="presOf" srcId="{69558B52-2786-4899-B24D-F1F41C6D990E}" destId="{104D18D2-3BD2-410D-90BF-1DBBE577680E}" srcOrd="1" destOrd="0" presId="urn:microsoft.com/office/officeart/2005/8/layout/orgChart1"/>
    <dgm:cxn modelId="{A6CA5718-D913-4ED4-8B08-6BAD09E0F9C7}" type="presOf" srcId="{DCEF0115-D778-4E87-A36E-14BBB5612A6A}" destId="{D5606CCA-DD5A-4CAA-8361-648E83E85B72}" srcOrd="0" destOrd="0" presId="urn:microsoft.com/office/officeart/2005/8/layout/orgChart1"/>
    <dgm:cxn modelId="{09D0EB1C-0F5F-4E66-986A-D2D7FEA8AB1A}" type="presOf" srcId="{DE2EFEC9-978C-4965-BF42-813F489AF096}" destId="{C31707B5-7E57-4F5E-A3F1-CC98A9492E9D}" srcOrd="0" destOrd="0" presId="urn:microsoft.com/office/officeart/2005/8/layout/orgChart1"/>
    <dgm:cxn modelId="{62BA9D2F-4892-4903-861B-53DC1692BE3E}" srcId="{69558B52-2786-4899-B24D-F1F41C6D990E}" destId="{B4B57126-95E6-493C-90D6-6B76FA9B2A7F}" srcOrd="0" destOrd="0" parTransId="{DE2EFEC9-978C-4965-BF42-813F489AF096}" sibTransId="{82EADFDD-30E5-4601-9DAD-7F5BC7D635CB}"/>
    <dgm:cxn modelId="{0E5ABA4F-7DB1-4E99-8E01-0C33E3E1A832}" type="presOf" srcId="{CE024EE4-3DDE-4FCF-91FF-AD62A912D183}" destId="{F1BDC9F4-F078-48CF-94A0-5CF126B14B47}" srcOrd="0" destOrd="0" presId="urn:microsoft.com/office/officeart/2005/8/layout/orgChart1"/>
    <dgm:cxn modelId="{5E4BD052-51D9-4F21-B59F-10EC3507B2BC}" type="presOf" srcId="{B4B57126-95E6-493C-90D6-6B76FA9B2A7F}" destId="{51AC8A6C-CA9E-4B0B-B746-BEEDB41180BE}" srcOrd="1" destOrd="0" presId="urn:microsoft.com/office/officeart/2005/8/layout/orgChart1"/>
    <dgm:cxn modelId="{D0AE1F95-F475-48A0-ABF8-FC12E8CF24FD}" type="presOf" srcId="{69558B52-2786-4899-B24D-F1F41C6D990E}" destId="{263B5B2F-3CB7-4401-AC45-AE9A255B9F82}" srcOrd="0" destOrd="0" presId="urn:microsoft.com/office/officeart/2005/8/layout/orgChart1"/>
    <dgm:cxn modelId="{356AE2A8-FA40-4851-8E13-4E1BC137296E}" type="presOf" srcId="{40D77643-EB2F-482C-890B-85C4D85C7F78}" destId="{53EE5B1B-FA6C-497D-BB48-C42BB0E06A89}" srcOrd="1" destOrd="0" presId="urn:microsoft.com/office/officeart/2005/8/layout/orgChart1"/>
    <dgm:cxn modelId="{A622DFAA-61B0-4F49-9A9C-8DDD7ECB5EE4}" type="presOf" srcId="{B4B57126-95E6-493C-90D6-6B76FA9B2A7F}" destId="{E3CE0558-3B35-4E1B-857F-0AA169240BA8}" srcOrd="0" destOrd="0" presId="urn:microsoft.com/office/officeart/2005/8/layout/orgChart1"/>
    <dgm:cxn modelId="{289FE7AD-54CE-4C6D-9141-7E07010F194B}" type="presOf" srcId="{044AD193-ABEA-4F01-9EC7-2DEBE7E59E28}" destId="{5D3DDB3E-C528-4038-B8D6-B16B2B0DFCD1}" srcOrd="0" destOrd="0" presId="urn:microsoft.com/office/officeart/2005/8/layout/orgChart1"/>
    <dgm:cxn modelId="{CFD651BB-168A-43DE-8A05-AF4026FF6E2D}" type="presOf" srcId="{044AD193-ABEA-4F01-9EC7-2DEBE7E59E28}" destId="{8CCCF97D-F32A-4D01-B098-0F096A065362}" srcOrd="1" destOrd="0" presId="urn:microsoft.com/office/officeart/2005/8/layout/orgChart1"/>
    <dgm:cxn modelId="{12CB72C0-2963-44C1-99A6-0EFFF9EA568D}" type="presOf" srcId="{40D77643-EB2F-482C-890B-85C4D85C7F78}" destId="{CF267C6A-A74B-42BB-AAEA-BA69FAD4A514}" srcOrd="0" destOrd="0" presId="urn:microsoft.com/office/officeart/2005/8/layout/orgChart1"/>
    <dgm:cxn modelId="{FA310EC5-6AA8-433E-871A-79DDEC668F9C}" srcId="{69558B52-2786-4899-B24D-F1F41C6D990E}" destId="{044AD193-ABEA-4F01-9EC7-2DEBE7E59E28}" srcOrd="1" destOrd="0" parTransId="{6F7A70A9-7F42-44CA-9523-7640704F3519}" sibTransId="{C6C134F9-27BE-4E14-8050-C761376D6634}"/>
    <dgm:cxn modelId="{452FDCEC-156C-49BE-9C54-E60749E337F2}" type="presOf" srcId="{6F7A70A9-7F42-44CA-9523-7640704F3519}" destId="{CD6B1F6B-C272-4F15-8097-04C89646160E}" srcOrd="0" destOrd="0" presId="urn:microsoft.com/office/officeart/2005/8/layout/orgChart1"/>
    <dgm:cxn modelId="{878003F8-0B55-47CA-9F5E-02AEFAA3C18B}" srcId="{CE024EE4-3DDE-4FCF-91FF-AD62A912D183}" destId="{69558B52-2786-4899-B24D-F1F41C6D990E}" srcOrd="0" destOrd="0" parTransId="{94606BAA-5462-45F6-837A-DC2BEFBA11BD}" sibTransId="{84A95B00-5D92-462E-8D15-0435C66298AB}"/>
    <dgm:cxn modelId="{1344E455-7174-4865-831C-C74C32644D19}" type="presParOf" srcId="{F1BDC9F4-F078-48CF-94A0-5CF126B14B47}" destId="{8666050E-23F8-4724-A61F-CDDA9B78FA99}" srcOrd="0" destOrd="0" presId="urn:microsoft.com/office/officeart/2005/8/layout/orgChart1"/>
    <dgm:cxn modelId="{192F8DAA-8FFB-477B-BFB4-8C881F1ECC82}" type="presParOf" srcId="{8666050E-23F8-4724-A61F-CDDA9B78FA99}" destId="{A52BB5E0-DB63-4AA2-85B2-609185254B0D}" srcOrd="0" destOrd="0" presId="urn:microsoft.com/office/officeart/2005/8/layout/orgChart1"/>
    <dgm:cxn modelId="{B2DC9263-FEB8-4B1F-AC38-1870B1A98B2C}" type="presParOf" srcId="{A52BB5E0-DB63-4AA2-85B2-609185254B0D}" destId="{263B5B2F-3CB7-4401-AC45-AE9A255B9F82}" srcOrd="0" destOrd="0" presId="urn:microsoft.com/office/officeart/2005/8/layout/orgChart1"/>
    <dgm:cxn modelId="{84899C19-0E63-4290-9A4B-B36791585B46}" type="presParOf" srcId="{A52BB5E0-DB63-4AA2-85B2-609185254B0D}" destId="{104D18D2-3BD2-410D-90BF-1DBBE577680E}" srcOrd="1" destOrd="0" presId="urn:microsoft.com/office/officeart/2005/8/layout/orgChart1"/>
    <dgm:cxn modelId="{827F0120-7A45-401F-9D1F-299481447FE8}" type="presParOf" srcId="{8666050E-23F8-4724-A61F-CDDA9B78FA99}" destId="{5AD902B7-CB6B-40EA-A65A-3355D10BE878}" srcOrd="1" destOrd="0" presId="urn:microsoft.com/office/officeart/2005/8/layout/orgChart1"/>
    <dgm:cxn modelId="{C52FF1A0-FE67-45D8-B2E3-3D721617A20B}" type="presParOf" srcId="{5AD902B7-CB6B-40EA-A65A-3355D10BE878}" destId="{C31707B5-7E57-4F5E-A3F1-CC98A9492E9D}" srcOrd="0" destOrd="0" presId="urn:microsoft.com/office/officeart/2005/8/layout/orgChart1"/>
    <dgm:cxn modelId="{24945435-2086-4DC9-A695-71A83ED0BB93}" type="presParOf" srcId="{5AD902B7-CB6B-40EA-A65A-3355D10BE878}" destId="{AB0CA55D-0A35-4856-BA87-0E53FF9C66DC}" srcOrd="1" destOrd="0" presId="urn:microsoft.com/office/officeart/2005/8/layout/orgChart1"/>
    <dgm:cxn modelId="{2B4F3290-8F7B-437A-8A44-E87CE2CA02FB}" type="presParOf" srcId="{AB0CA55D-0A35-4856-BA87-0E53FF9C66DC}" destId="{3BAF8503-34D5-4788-AFBE-8AD49B35B2FB}" srcOrd="0" destOrd="0" presId="urn:microsoft.com/office/officeart/2005/8/layout/orgChart1"/>
    <dgm:cxn modelId="{89B5D784-467B-4A5F-B1C0-7B50538E8547}" type="presParOf" srcId="{3BAF8503-34D5-4788-AFBE-8AD49B35B2FB}" destId="{E3CE0558-3B35-4E1B-857F-0AA169240BA8}" srcOrd="0" destOrd="0" presId="urn:microsoft.com/office/officeart/2005/8/layout/orgChart1"/>
    <dgm:cxn modelId="{CA4B49C8-112A-4C6F-9B22-0D9DCFC272CA}" type="presParOf" srcId="{3BAF8503-34D5-4788-AFBE-8AD49B35B2FB}" destId="{51AC8A6C-CA9E-4B0B-B746-BEEDB41180BE}" srcOrd="1" destOrd="0" presId="urn:microsoft.com/office/officeart/2005/8/layout/orgChart1"/>
    <dgm:cxn modelId="{F78F51C3-F3DF-4383-8C9D-AEC60402D428}" type="presParOf" srcId="{AB0CA55D-0A35-4856-BA87-0E53FF9C66DC}" destId="{9276BECD-29FC-4CD5-86FF-05F7F9CCD2AE}" srcOrd="1" destOrd="0" presId="urn:microsoft.com/office/officeart/2005/8/layout/orgChart1"/>
    <dgm:cxn modelId="{6946505B-7945-4FB6-AA6A-5C4A5D5EE7FA}" type="presParOf" srcId="{AB0CA55D-0A35-4856-BA87-0E53FF9C66DC}" destId="{44A21DC2-428B-414C-96FF-092E66E9773E}" srcOrd="2" destOrd="0" presId="urn:microsoft.com/office/officeart/2005/8/layout/orgChart1"/>
    <dgm:cxn modelId="{5544C5A0-C623-438D-B452-776280BED114}" type="presParOf" srcId="{5AD902B7-CB6B-40EA-A65A-3355D10BE878}" destId="{CD6B1F6B-C272-4F15-8097-04C89646160E}" srcOrd="2" destOrd="0" presId="urn:microsoft.com/office/officeart/2005/8/layout/orgChart1"/>
    <dgm:cxn modelId="{FC29D94F-3546-4651-B58E-CD1E61DFBFD3}" type="presParOf" srcId="{5AD902B7-CB6B-40EA-A65A-3355D10BE878}" destId="{A43C3424-C9F0-4DF5-B382-61CA255B4862}" srcOrd="3" destOrd="0" presId="urn:microsoft.com/office/officeart/2005/8/layout/orgChart1"/>
    <dgm:cxn modelId="{E26D3F61-5C98-47C9-9E17-190588C9B96F}" type="presParOf" srcId="{A43C3424-C9F0-4DF5-B382-61CA255B4862}" destId="{2E8BE322-9861-4D37-AE34-1150189EDDDB}" srcOrd="0" destOrd="0" presId="urn:microsoft.com/office/officeart/2005/8/layout/orgChart1"/>
    <dgm:cxn modelId="{9A7A0263-3B62-49C8-A766-0D5156AA0706}" type="presParOf" srcId="{2E8BE322-9861-4D37-AE34-1150189EDDDB}" destId="{5D3DDB3E-C528-4038-B8D6-B16B2B0DFCD1}" srcOrd="0" destOrd="0" presId="urn:microsoft.com/office/officeart/2005/8/layout/orgChart1"/>
    <dgm:cxn modelId="{0B584533-61F7-4DE2-856D-9526D64090F4}" type="presParOf" srcId="{2E8BE322-9861-4D37-AE34-1150189EDDDB}" destId="{8CCCF97D-F32A-4D01-B098-0F096A065362}" srcOrd="1" destOrd="0" presId="urn:microsoft.com/office/officeart/2005/8/layout/orgChart1"/>
    <dgm:cxn modelId="{8179A8F4-AFFA-42B0-80C5-D939660544C5}" type="presParOf" srcId="{A43C3424-C9F0-4DF5-B382-61CA255B4862}" destId="{B2F0B29B-D799-4A04-9944-6D0B31973E29}" srcOrd="1" destOrd="0" presId="urn:microsoft.com/office/officeart/2005/8/layout/orgChart1"/>
    <dgm:cxn modelId="{214D3EE8-72BF-4506-A497-D0E78BB3F216}" type="presParOf" srcId="{A43C3424-C9F0-4DF5-B382-61CA255B4862}" destId="{8EA8EF2A-64DC-4643-AE0C-5F43FE9F6758}" srcOrd="2" destOrd="0" presId="urn:microsoft.com/office/officeart/2005/8/layout/orgChart1"/>
    <dgm:cxn modelId="{06CEC509-7314-4A27-AC90-D5D024023EDD}" type="presParOf" srcId="{5AD902B7-CB6B-40EA-A65A-3355D10BE878}" destId="{D5606CCA-DD5A-4CAA-8361-648E83E85B72}" srcOrd="4" destOrd="0" presId="urn:microsoft.com/office/officeart/2005/8/layout/orgChart1"/>
    <dgm:cxn modelId="{61CF102F-18F3-4337-8421-7E53CCEEE79F}" type="presParOf" srcId="{5AD902B7-CB6B-40EA-A65A-3355D10BE878}" destId="{6CC57E19-C09B-4D1F-A760-E7908EDC48B4}" srcOrd="5" destOrd="0" presId="urn:microsoft.com/office/officeart/2005/8/layout/orgChart1"/>
    <dgm:cxn modelId="{AA5D6D4D-9591-41E8-A7A6-CB64E33BF78B}" type="presParOf" srcId="{6CC57E19-C09B-4D1F-A760-E7908EDC48B4}" destId="{0CAE8164-F0F2-4066-B643-4BD49E40E6EB}" srcOrd="0" destOrd="0" presId="urn:microsoft.com/office/officeart/2005/8/layout/orgChart1"/>
    <dgm:cxn modelId="{6DF07260-9CCB-43C9-B5DE-AF0A8B5979E0}" type="presParOf" srcId="{0CAE8164-F0F2-4066-B643-4BD49E40E6EB}" destId="{CF267C6A-A74B-42BB-AAEA-BA69FAD4A514}" srcOrd="0" destOrd="0" presId="urn:microsoft.com/office/officeart/2005/8/layout/orgChart1"/>
    <dgm:cxn modelId="{D9853FF7-47EF-4B8D-A2BA-3D323DD29B03}" type="presParOf" srcId="{0CAE8164-F0F2-4066-B643-4BD49E40E6EB}" destId="{53EE5B1B-FA6C-497D-BB48-C42BB0E06A89}" srcOrd="1" destOrd="0" presId="urn:microsoft.com/office/officeart/2005/8/layout/orgChart1"/>
    <dgm:cxn modelId="{EB9ABA90-ADC2-4927-B37A-1594EA121264}" type="presParOf" srcId="{6CC57E19-C09B-4D1F-A760-E7908EDC48B4}" destId="{457E4522-FC97-4899-A880-7DB6E8B74647}" srcOrd="1" destOrd="0" presId="urn:microsoft.com/office/officeart/2005/8/layout/orgChart1"/>
    <dgm:cxn modelId="{F7CF6995-D6AA-4D89-83E1-B7711A3E7590}" type="presParOf" srcId="{6CC57E19-C09B-4D1F-A760-E7908EDC48B4}" destId="{F6644291-C82C-40DB-BBF8-F2499DE0F642}" srcOrd="2" destOrd="0" presId="urn:microsoft.com/office/officeart/2005/8/layout/orgChart1"/>
    <dgm:cxn modelId="{A7CC0968-C568-42FD-B9B5-F0E7A14E9463}" type="presParOf" srcId="{8666050E-23F8-4724-A61F-CDDA9B78FA99}" destId="{BAF5210D-2919-43A0-A6BF-9DB0FBFE2B0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6CCA-DD5A-4CAA-8361-648E83E85B72}">
      <dsp:nvSpPr>
        <dsp:cNvPr id="0" name=""/>
        <dsp:cNvSpPr/>
      </dsp:nvSpPr>
      <dsp:spPr>
        <a:xfrm>
          <a:off x="2939056" y="1306979"/>
          <a:ext cx="1943644" cy="869619"/>
        </a:xfrm>
        <a:custGeom>
          <a:avLst/>
          <a:gdLst/>
          <a:ahLst/>
          <a:cxnLst/>
          <a:rect l="0" t="0" r="0" b="0"/>
          <a:pathLst>
            <a:path>
              <a:moveTo>
                <a:pt x="0" y="0"/>
              </a:moveTo>
              <a:lnTo>
                <a:pt x="0" y="690256"/>
              </a:lnTo>
              <a:lnTo>
                <a:pt x="1943644" y="690256"/>
              </a:lnTo>
              <a:lnTo>
                <a:pt x="1943644" y="869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B1F6B-C272-4F15-8097-04C89646160E}">
      <dsp:nvSpPr>
        <dsp:cNvPr id="0" name=""/>
        <dsp:cNvSpPr/>
      </dsp:nvSpPr>
      <dsp:spPr>
        <a:xfrm>
          <a:off x="2893336" y="1306979"/>
          <a:ext cx="91440" cy="616828"/>
        </a:xfrm>
        <a:custGeom>
          <a:avLst/>
          <a:gdLst/>
          <a:ahLst/>
          <a:cxnLst/>
          <a:rect l="0" t="0" r="0" b="0"/>
          <a:pathLst>
            <a:path>
              <a:moveTo>
                <a:pt x="45720" y="0"/>
              </a:moveTo>
              <a:lnTo>
                <a:pt x="45720" y="437466"/>
              </a:lnTo>
              <a:lnTo>
                <a:pt x="55303" y="437466"/>
              </a:lnTo>
              <a:lnTo>
                <a:pt x="55303" y="616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707B5-7E57-4F5E-A3F1-CC98A9492E9D}">
      <dsp:nvSpPr>
        <dsp:cNvPr id="0" name=""/>
        <dsp:cNvSpPr/>
      </dsp:nvSpPr>
      <dsp:spPr>
        <a:xfrm>
          <a:off x="1007181" y="1306979"/>
          <a:ext cx="1931874" cy="781535"/>
        </a:xfrm>
        <a:custGeom>
          <a:avLst/>
          <a:gdLst/>
          <a:ahLst/>
          <a:cxnLst/>
          <a:rect l="0" t="0" r="0" b="0"/>
          <a:pathLst>
            <a:path>
              <a:moveTo>
                <a:pt x="1931874" y="0"/>
              </a:moveTo>
              <a:lnTo>
                <a:pt x="1931874" y="602172"/>
              </a:lnTo>
              <a:lnTo>
                <a:pt x="0" y="602172"/>
              </a:lnTo>
              <a:lnTo>
                <a:pt x="0" y="7815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B5B2F-3CB7-4401-AC45-AE9A255B9F82}">
      <dsp:nvSpPr>
        <dsp:cNvPr id="0" name=""/>
        <dsp:cNvSpPr/>
      </dsp:nvSpPr>
      <dsp:spPr>
        <a:xfrm>
          <a:off x="2084947" y="452871"/>
          <a:ext cx="1708217" cy="854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latin typeface="Abadi" panose="020B0604020104020204" pitchFamily="34" charset="0"/>
            </a:rPr>
            <a:t>Owner</a:t>
          </a:r>
          <a:endParaRPr lang="cs-CZ" sz="2600" kern="1200" dirty="0">
            <a:latin typeface="Abadi" panose="020B0604020104020204" pitchFamily="34" charset="0"/>
          </a:endParaRPr>
        </a:p>
      </dsp:txBody>
      <dsp:txXfrm>
        <a:off x="2084947" y="452871"/>
        <a:ext cx="1708217" cy="854108"/>
      </dsp:txXfrm>
    </dsp:sp>
    <dsp:sp modelId="{E3CE0558-3B35-4E1B-857F-0AA169240BA8}">
      <dsp:nvSpPr>
        <dsp:cNvPr id="0" name=""/>
        <dsp:cNvSpPr/>
      </dsp:nvSpPr>
      <dsp:spPr>
        <a:xfrm>
          <a:off x="153072" y="2088515"/>
          <a:ext cx="1708217" cy="854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latin typeface="Abadi" panose="020B0604020104020204" pitchFamily="34" charset="0"/>
            </a:rPr>
            <a:t>Cleaners</a:t>
          </a:r>
          <a:endParaRPr lang="cs-CZ" sz="2600" kern="1200" dirty="0">
            <a:latin typeface="Abadi" panose="020B0604020104020204" pitchFamily="34" charset="0"/>
          </a:endParaRPr>
        </a:p>
      </dsp:txBody>
      <dsp:txXfrm>
        <a:off x="153072" y="2088515"/>
        <a:ext cx="1708217" cy="854108"/>
      </dsp:txXfrm>
    </dsp:sp>
    <dsp:sp modelId="{5D3DDB3E-C528-4038-B8D6-B16B2B0DFCD1}">
      <dsp:nvSpPr>
        <dsp:cNvPr id="0" name=""/>
        <dsp:cNvSpPr/>
      </dsp:nvSpPr>
      <dsp:spPr>
        <a:xfrm>
          <a:off x="2094530" y="1923808"/>
          <a:ext cx="1708217" cy="854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latin typeface="Abadi" panose="020B0604020104020204" pitchFamily="34" charset="0"/>
            </a:rPr>
            <a:t>Trainers</a:t>
          </a:r>
          <a:endParaRPr lang="cs-CZ" sz="2600" kern="1200" dirty="0">
            <a:latin typeface="Abadi" panose="020B0604020104020204" pitchFamily="34" charset="0"/>
          </a:endParaRPr>
        </a:p>
      </dsp:txBody>
      <dsp:txXfrm>
        <a:off x="2094530" y="1923808"/>
        <a:ext cx="1708217" cy="854108"/>
      </dsp:txXfrm>
    </dsp:sp>
    <dsp:sp modelId="{CF267C6A-A74B-42BB-AAEA-BA69FAD4A514}">
      <dsp:nvSpPr>
        <dsp:cNvPr id="0" name=""/>
        <dsp:cNvSpPr/>
      </dsp:nvSpPr>
      <dsp:spPr>
        <a:xfrm>
          <a:off x="4028591" y="2176599"/>
          <a:ext cx="1708217" cy="854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latin typeface="Abadi" panose="020B0604020104020204" pitchFamily="34" charset="0"/>
            </a:rPr>
            <a:t>Maintainer</a:t>
          </a:r>
          <a:r>
            <a:rPr lang="cs-CZ" sz="2600" kern="1200" dirty="0" err="1"/>
            <a:t>s</a:t>
          </a:r>
          <a:endParaRPr lang="cs-CZ" sz="2600" kern="1200" dirty="0"/>
        </a:p>
      </dsp:txBody>
      <dsp:txXfrm>
        <a:off x="4028591" y="2176599"/>
        <a:ext cx="1708217" cy="854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28DA-E27E-4977-B4D0-AF612FFDC666}" type="datetimeFigureOut">
              <a:rPr lang="cs-CZ" smtClean="0"/>
              <a:t>18.06.2024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FA080-1491-4FD6-8C87-A2F0B8E204D2}" type="slidenum">
              <a:rPr lang="cs-CZ" smtClean="0"/>
              <a:t>‹#›</a:t>
            </a:fld>
            <a:endParaRPr lang="cs-CZ"/>
          </a:p>
        </p:txBody>
      </p:sp>
    </p:spTree>
    <p:extLst>
      <p:ext uri="{BB962C8B-B14F-4D97-AF65-F5344CB8AC3E}">
        <p14:creationId xmlns:p14="http://schemas.microsoft.com/office/powerpoint/2010/main" val="426194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39FA080-1491-4FD6-8C87-A2F0B8E204D2}" type="slidenum">
              <a:rPr lang="cs-CZ" smtClean="0"/>
              <a:t>9</a:t>
            </a:fld>
            <a:endParaRPr lang="cs-CZ"/>
          </a:p>
        </p:txBody>
      </p:sp>
    </p:spTree>
    <p:extLst>
      <p:ext uri="{BB962C8B-B14F-4D97-AF65-F5344CB8AC3E}">
        <p14:creationId xmlns:p14="http://schemas.microsoft.com/office/powerpoint/2010/main" val="24869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6/18/2024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5243071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6/18/2024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93403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6/18/2024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48241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6/18/2024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66208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6/18/2024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2004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6/18/2024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38656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6/18/2024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1678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6/18/2024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6917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6/18/2024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3393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6/18/2024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5553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6/18/2024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0352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6/18/2024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36182648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egnatia-hotel.gr/"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5" descr="Obsah obrázku logo&#10;&#10;Popis se vygeneroval automaticky.">
            <a:extLst>
              <a:ext uri="{FF2B5EF4-FFF2-40B4-BE49-F238E27FC236}">
                <a16:creationId xmlns:a16="http://schemas.microsoft.com/office/drawing/2014/main" id="{297B86FD-6AD8-4F7B-B7BA-9939DC95E722}"/>
              </a:ext>
            </a:extLst>
          </p:cNvPr>
          <p:cNvPicPr>
            <a:picLocks noChangeAspect="1"/>
          </p:cNvPicPr>
          <p:nvPr/>
        </p:nvPicPr>
        <p:blipFill>
          <a:blip r:embed="rId2"/>
          <a:stretch>
            <a:fillRect/>
          </a:stretch>
        </p:blipFill>
        <p:spPr>
          <a:xfrm>
            <a:off x="7573248" y="4991196"/>
            <a:ext cx="4305706" cy="871905"/>
          </a:xfrm>
          <a:prstGeom prst="rect">
            <a:avLst/>
          </a:prstGeom>
          <a:ln w="12700">
            <a:noFill/>
          </a:ln>
        </p:spPr>
      </p:pic>
      <p:pic>
        <p:nvPicPr>
          <p:cNvPr id="4" name="Obrázek 7" descr="Obsah obrázku logo&#10;&#10;Popis se vygeneroval automaticky.">
            <a:extLst>
              <a:ext uri="{FF2B5EF4-FFF2-40B4-BE49-F238E27FC236}">
                <a16:creationId xmlns:a16="http://schemas.microsoft.com/office/drawing/2014/main" id="{8B524623-447B-4554-B0AC-79F04353DD7B}"/>
              </a:ext>
            </a:extLst>
          </p:cNvPr>
          <p:cNvPicPr>
            <a:picLocks noChangeAspect="1"/>
          </p:cNvPicPr>
          <p:nvPr/>
        </p:nvPicPr>
        <p:blipFill>
          <a:blip r:embed="rId3"/>
          <a:stretch>
            <a:fillRect/>
          </a:stretch>
        </p:blipFill>
        <p:spPr>
          <a:xfrm>
            <a:off x="7575040" y="688274"/>
            <a:ext cx="4303914" cy="1807643"/>
          </a:xfrm>
          <a:prstGeom prst="rect">
            <a:avLst/>
          </a:prstGeom>
          <a:ln w="12700">
            <a:noFill/>
          </a:ln>
        </p:spPr>
      </p:pic>
      <p:sp>
        <p:nvSpPr>
          <p:cNvPr id="6" name="TextovéPole 5">
            <a:extLst>
              <a:ext uri="{FF2B5EF4-FFF2-40B4-BE49-F238E27FC236}">
                <a16:creationId xmlns:a16="http://schemas.microsoft.com/office/drawing/2014/main" id="{1F9477B4-119C-A2CC-7DB2-25D9A49EE310}"/>
              </a:ext>
            </a:extLst>
          </p:cNvPr>
          <p:cNvSpPr txBox="1"/>
          <p:nvPr/>
        </p:nvSpPr>
        <p:spPr>
          <a:xfrm>
            <a:off x="578358" y="1592096"/>
            <a:ext cx="6094476" cy="2616101"/>
          </a:xfrm>
          <a:prstGeom prst="rect">
            <a:avLst/>
          </a:prstGeom>
          <a:noFill/>
        </p:spPr>
        <p:txBody>
          <a:bodyPr wrap="square">
            <a:spAutoFit/>
          </a:bodyPr>
          <a:lstStyle/>
          <a:p>
            <a:pPr>
              <a:spcAft>
                <a:spcPts val="600"/>
              </a:spcAft>
            </a:pPr>
            <a:r>
              <a:rPr lang="cs-CZ" sz="2400" b="1" dirty="0">
                <a:latin typeface="Abadi" panose="020B0604020104020204" pitchFamily="34" charset="0"/>
                <a:cs typeface="Calibri"/>
              </a:rPr>
              <a:t>Project </a:t>
            </a:r>
            <a:r>
              <a:rPr lang="cs-CZ" sz="2400" b="1" dirty="0" err="1">
                <a:latin typeface="Abadi" panose="020B0604020104020204" pitchFamily="34" charset="0"/>
                <a:cs typeface="Calibri"/>
              </a:rPr>
              <a:t>number</a:t>
            </a:r>
            <a:r>
              <a:rPr lang="cs-CZ" sz="2400" b="1" dirty="0">
                <a:latin typeface="Abadi" panose="020B0604020104020204" pitchFamily="34" charset="0"/>
                <a:cs typeface="Calibri"/>
              </a:rPr>
              <a:t>: 2023-1-CZ01-KA121-VET-000135958</a:t>
            </a:r>
          </a:p>
          <a:p>
            <a:pPr>
              <a:spcAft>
                <a:spcPts val="600"/>
              </a:spcAft>
            </a:pPr>
            <a:r>
              <a:rPr lang="cs-CZ" sz="2400" b="1" dirty="0">
                <a:latin typeface="Abadi" panose="020B0604020104020204" pitchFamily="34" charset="0"/>
                <a:cs typeface="Calibri"/>
              </a:rPr>
              <a:t>Matěj Olšovský</a:t>
            </a:r>
          </a:p>
          <a:p>
            <a:pPr>
              <a:spcAft>
                <a:spcPts val="600"/>
              </a:spcAft>
            </a:pPr>
            <a:r>
              <a:rPr lang="cs-CZ" sz="2400" b="1" dirty="0">
                <a:latin typeface="Abadi" panose="020B0604020104020204" pitchFamily="34" charset="0"/>
                <a:cs typeface="Calibri"/>
              </a:rPr>
              <a:t>I3.A</a:t>
            </a:r>
          </a:p>
          <a:p>
            <a:pPr>
              <a:spcAft>
                <a:spcPts val="600"/>
              </a:spcAft>
            </a:pPr>
            <a:r>
              <a:rPr lang="cs-CZ" sz="2400" b="1" dirty="0" err="1">
                <a:latin typeface="Abadi" panose="020B0604020104020204" pitchFamily="34" charset="0"/>
                <a:cs typeface="Calibri"/>
              </a:rPr>
              <a:t>Automatization</a:t>
            </a:r>
            <a:r>
              <a:rPr lang="cs-CZ" sz="2400" b="1" dirty="0">
                <a:latin typeface="Abadi" panose="020B0604020104020204" pitchFamily="34" charset="0"/>
                <a:cs typeface="Calibri"/>
              </a:rPr>
              <a:t> and </a:t>
            </a:r>
            <a:r>
              <a:rPr lang="cs-CZ" sz="2400" b="1" dirty="0" err="1">
                <a:latin typeface="Abadi" panose="020B0604020104020204" pitchFamily="34" charset="0"/>
                <a:cs typeface="Calibri"/>
              </a:rPr>
              <a:t>Robotics</a:t>
            </a:r>
            <a:endParaRPr lang="cs-CZ" sz="2400" b="1" dirty="0">
              <a:latin typeface="Abadi" panose="020B0604020104020204" pitchFamily="34" charset="0"/>
              <a:cs typeface="Calibri"/>
            </a:endParaRPr>
          </a:p>
          <a:p>
            <a:pPr>
              <a:spcAft>
                <a:spcPts val="600"/>
              </a:spcAft>
            </a:pPr>
            <a:r>
              <a:rPr lang="cs-CZ" sz="2400" b="1" dirty="0" err="1">
                <a:latin typeface="Abadi" panose="020B0604020104020204" pitchFamily="34" charset="0"/>
                <a:cs typeface="Calibri"/>
              </a:rPr>
              <a:t>Thessaloniki</a:t>
            </a:r>
            <a:r>
              <a:rPr lang="cs-CZ" sz="2400" b="1" dirty="0">
                <a:latin typeface="Abadi" panose="020B0604020104020204" pitchFamily="34" charset="0"/>
                <a:cs typeface="Calibri"/>
              </a:rPr>
              <a:t>, </a:t>
            </a:r>
            <a:r>
              <a:rPr lang="cs-CZ" sz="2400" b="1" dirty="0" err="1">
                <a:latin typeface="Abadi" panose="020B0604020104020204" pitchFamily="34" charset="0"/>
                <a:cs typeface="Calibri"/>
              </a:rPr>
              <a:t>Greece</a:t>
            </a:r>
            <a:r>
              <a:rPr lang="cs-CZ" sz="2400" b="1" dirty="0">
                <a:latin typeface="Abadi" panose="020B0604020104020204" pitchFamily="34" charset="0"/>
                <a:cs typeface="Calibri"/>
              </a:rPr>
              <a:t> 2024</a:t>
            </a:r>
            <a:endParaRPr lang="cs-CZ" sz="2400" b="1" dirty="0">
              <a:latin typeface="Abadi" panose="020B0604020104020204" pitchFamily="34" charset="0"/>
            </a:endParaRPr>
          </a:p>
        </p:txBody>
      </p:sp>
    </p:spTree>
    <p:extLst>
      <p:ext uri="{BB962C8B-B14F-4D97-AF65-F5344CB8AC3E}">
        <p14:creationId xmlns:p14="http://schemas.microsoft.com/office/powerpoint/2010/main" val="197226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43C974-90F4-CA0A-D865-5AF1D3E4B7DA}"/>
              </a:ext>
            </a:extLst>
          </p:cNvPr>
          <p:cNvSpPr>
            <a:spLocks noGrp="1"/>
          </p:cNvSpPr>
          <p:nvPr>
            <p:ph type="title"/>
          </p:nvPr>
        </p:nvSpPr>
        <p:spPr/>
        <p:txBody>
          <a:bodyPr/>
          <a:lstStyle/>
          <a:p>
            <a:r>
              <a:rPr lang="cs-CZ" dirty="0" err="1">
                <a:latin typeface="Abadi" panose="020B0604020104020204" pitchFamily="34" charset="0"/>
              </a:rPr>
              <a:t>Acquired</a:t>
            </a:r>
            <a:r>
              <a:rPr lang="cs-CZ" dirty="0">
                <a:latin typeface="Abadi" panose="020B0604020104020204" pitchFamily="34" charset="0"/>
              </a:rPr>
              <a:t> </a:t>
            </a:r>
            <a:r>
              <a:rPr lang="cs-CZ" dirty="0" err="1">
                <a:latin typeface="Abadi" panose="020B0604020104020204" pitchFamily="34" charset="0"/>
              </a:rPr>
              <a:t>skills</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BD364005-D10B-7FDA-A2CC-7121978A455E}"/>
              </a:ext>
            </a:extLst>
          </p:cNvPr>
          <p:cNvSpPr>
            <a:spLocks noGrp="1"/>
          </p:cNvSpPr>
          <p:nvPr>
            <p:ph idx="1"/>
          </p:nvPr>
        </p:nvSpPr>
        <p:spPr>
          <a:xfrm>
            <a:off x="663348" y="2255028"/>
            <a:ext cx="5276089" cy="3176508"/>
          </a:xfrm>
        </p:spPr>
        <p:txBody>
          <a:bodyPr vert="horz" lIns="91440" tIns="45720" rIns="91440" bIns="45720" rtlCol="0" anchor="t">
            <a:normAutofit/>
          </a:bodyPr>
          <a:lstStyle/>
          <a:p>
            <a:pPr algn="l" rtl="0" fontAlgn="base">
              <a:buFont typeface="Arial" panose="020B0604020202020204" pitchFamily="34" charset="0"/>
              <a:buChar char="•"/>
            </a:pPr>
            <a:r>
              <a:rPr lang="cs-CZ" b="0" i="0" u="none" strike="noStrike" dirty="0">
                <a:solidFill>
                  <a:srgbClr val="000000"/>
                </a:solidFill>
                <a:effectLst/>
                <a:latin typeface="Abadi"/>
              </a:rPr>
              <a:t>I </a:t>
            </a:r>
            <a:r>
              <a:rPr lang="cs-CZ" b="0" i="0" u="none" strike="noStrike" dirty="0" err="1">
                <a:solidFill>
                  <a:srgbClr val="000000"/>
                </a:solidFill>
                <a:effectLst/>
                <a:latin typeface="Abadi"/>
              </a:rPr>
              <a:t>improved</a:t>
            </a:r>
            <a:r>
              <a:rPr lang="cs-CZ" b="0" i="0" u="none" strike="noStrike" dirty="0">
                <a:solidFill>
                  <a:srgbClr val="000000"/>
                </a:solidFill>
                <a:effectLst/>
                <a:latin typeface="Abadi"/>
              </a:rPr>
              <a:t> my </a:t>
            </a:r>
            <a:r>
              <a:rPr lang="cs-CZ" b="0" i="0" u="none" strike="noStrike" dirty="0" err="1">
                <a:solidFill>
                  <a:srgbClr val="000000"/>
                </a:solidFill>
                <a:effectLst/>
                <a:latin typeface="Abadi"/>
              </a:rPr>
              <a:t>English</a:t>
            </a:r>
            <a:r>
              <a:rPr lang="cs-CZ" b="0" i="0" u="none" strike="noStrike" dirty="0">
                <a:solidFill>
                  <a:srgbClr val="000000"/>
                </a:solidFill>
                <a:effectLst/>
                <a:latin typeface="Abadi"/>
              </a:rPr>
              <a:t> </a:t>
            </a:r>
            <a:r>
              <a:rPr lang="cs-CZ" b="0" i="0" u="none" strike="noStrike" dirty="0" err="1">
                <a:solidFill>
                  <a:srgbClr val="000000"/>
                </a:solidFill>
                <a:effectLst/>
                <a:latin typeface="Abadi"/>
              </a:rPr>
              <a:t>skills</a:t>
            </a:r>
            <a:r>
              <a:rPr lang="cs-CZ" b="0" i="0" dirty="0">
                <a:solidFill>
                  <a:srgbClr val="000000"/>
                </a:solidFill>
                <a:effectLst/>
                <a:latin typeface="Abadi"/>
              </a:rPr>
              <a:t>​</a:t>
            </a:r>
          </a:p>
          <a:p>
            <a:pPr algn="l" rtl="0" fontAlgn="base">
              <a:buFont typeface="Arial" panose="020B0604020202020204" pitchFamily="34" charset="0"/>
              <a:buChar char="•"/>
            </a:pPr>
            <a:r>
              <a:rPr lang="cs-CZ" b="0" i="0" u="none" strike="noStrike" dirty="0">
                <a:solidFill>
                  <a:srgbClr val="000000"/>
                </a:solidFill>
                <a:effectLst/>
                <a:latin typeface="Abadi"/>
              </a:rPr>
              <a:t>I </a:t>
            </a:r>
            <a:r>
              <a:rPr lang="cs-CZ" b="0" i="0" u="none" strike="noStrike" err="1">
                <a:solidFill>
                  <a:srgbClr val="000000"/>
                </a:solidFill>
                <a:effectLst/>
                <a:latin typeface="Abadi"/>
              </a:rPr>
              <a:t>learned</a:t>
            </a:r>
            <a:r>
              <a:rPr lang="cs-CZ" b="0" i="0" u="none" strike="noStrike" dirty="0">
                <a:solidFill>
                  <a:srgbClr val="000000"/>
                </a:solidFill>
                <a:effectLst/>
                <a:latin typeface="Abadi"/>
              </a:rPr>
              <a:t> </a:t>
            </a:r>
            <a:r>
              <a:rPr lang="cs-CZ" b="0" i="0" u="none" strike="noStrike" err="1">
                <a:solidFill>
                  <a:srgbClr val="000000"/>
                </a:solidFill>
                <a:effectLst/>
                <a:latin typeface="Abadi"/>
              </a:rPr>
              <a:t>new</a:t>
            </a:r>
            <a:r>
              <a:rPr lang="cs-CZ" b="0" i="0" u="none" strike="noStrike" dirty="0">
                <a:solidFill>
                  <a:srgbClr val="000000"/>
                </a:solidFill>
                <a:effectLst/>
                <a:latin typeface="Abadi"/>
              </a:rPr>
              <a:t> </a:t>
            </a:r>
            <a:r>
              <a:rPr lang="cs-CZ" b="0" i="0" u="none" strike="noStrike" err="1">
                <a:solidFill>
                  <a:srgbClr val="000000"/>
                </a:solidFill>
                <a:effectLst/>
                <a:latin typeface="Abadi"/>
              </a:rPr>
              <a:t>things</a:t>
            </a:r>
            <a:r>
              <a:rPr lang="cs-CZ" b="0" i="0" u="none" strike="noStrike" dirty="0">
                <a:solidFill>
                  <a:srgbClr val="000000"/>
                </a:solidFill>
                <a:effectLst/>
                <a:latin typeface="Abadi"/>
              </a:rPr>
              <a:t> </a:t>
            </a:r>
            <a:r>
              <a:rPr lang="cs-CZ" b="0" i="0" u="none" strike="noStrike" err="1">
                <a:solidFill>
                  <a:srgbClr val="000000"/>
                </a:solidFill>
                <a:effectLst/>
                <a:latin typeface="Abadi"/>
              </a:rPr>
              <a:t>about</a:t>
            </a:r>
            <a:r>
              <a:rPr lang="cs-CZ" b="0" i="0" u="none" strike="noStrike" dirty="0">
                <a:solidFill>
                  <a:srgbClr val="000000"/>
                </a:solidFill>
                <a:effectLst/>
                <a:latin typeface="Abadi"/>
              </a:rPr>
              <a:t> </a:t>
            </a:r>
            <a:r>
              <a:rPr lang="cs-CZ" b="0" i="0" u="none" strike="noStrike" err="1">
                <a:solidFill>
                  <a:srgbClr val="000000"/>
                </a:solidFill>
                <a:effectLst/>
                <a:latin typeface="Abadi"/>
              </a:rPr>
              <a:t>Greek</a:t>
            </a:r>
            <a:r>
              <a:rPr lang="cs-CZ" b="0" i="0" u="none" strike="noStrike" dirty="0">
                <a:solidFill>
                  <a:srgbClr val="000000"/>
                </a:solidFill>
                <a:effectLst/>
                <a:latin typeface="Abadi"/>
              </a:rPr>
              <a:t> </a:t>
            </a:r>
            <a:r>
              <a:rPr lang="cs-CZ" b="0" i="0" u="none" strike="noStrike" err="1">
                <a:solidFill>
                  <a:srgbClr val="000000"/>
                </a:solidFill>
                <a:effectLst/>
                <a:latin typeface="Abadi"/>
              </a:rPr>
              <a:t>culture</a:t>
            </a:r>
            <a:r>
              <a:rPr lang="cs-CZ" b="0" i="0" u="none" strike="noStrike" dirty="0">
                <a:solidFill>
                  <a:srgbClr val="000000"/>
                </a:solidFill>
                <a:effectLst/>
                <a:latin typeface="Abadi"/>
              </a:rPr>
              <a:t> and </a:t>
            </a:r>
            <a:r>
              <a:rPr lang="cs-CZ" b="0" i="0" u="none" strike="noStrike" err="1">
                <a:solidFill>
                  <a:srgbClr val="000000"/>
                </a:solidFill>
                <a:effectLst/>
                <a:latin typeface="Abadi"/>
              </a:rPr>
              <a:t>monuments</a:t>
            </a:r>
            <a:r>
              <a:rPr lang="cs-CZ" b="0" i="0" dirty="0">
                <a:solidFill>
                  <a:srgbClr val="000000"/>
                </a:solidFill>
                <a:effectLst/>
                <a:latin typeface="Abadi"/>
              </a:rPr>
              <a:t>​</a:t>
            </a:r>
          </a:p>
          <a:p>
            <a:pPr algn="l" rtl="0" fontAlgn="base">
              <a:buFont typeface="Arial" panose="020B0604020202020204" pitchFamily="34" charset="0"/>
              <a:buChar char="•"/>
            </a:pPr>
            <a:r>
              <a:rPr lang="cs-CZ" b="0" i="0" u="none" strike="noStrike" dirty="0">
                <a:solidFill>
                  <a:srgbClr val="000000"/>
                </a:solidFill>
                <a:effectLst/>
                <a:latin typeface="Abadi"/>
              </a:rPr>
              <a:t>I </a:t>
            </a:r>
            <a:r>
              <a:rPr lang="cs-CZ" b="0" i="0" u="none" strike="noStrike" err="1">
                <a:solidFill>
                  <a:srgbClr val="000000"/>
                </a:solidFill>
                <a:effectLst/>
                <a:latin typeface="Abadi"/>
              </a:rPr>
              <a:t>earned</a:t>
            </a:r>
            <a:r>
              <a:rPr lang="cs-CZ" b="0" i="0" u="none" strike="noStrike" dirty="0">
                <a:solidFill>
                  <a:srgbClr val="000000"/>
                </a:solidFill>
                <a:effectLst/>
                <a:latin typeface="Abadi"/>
              </a:rPr>
              <a:t> </a:t>
            </a:r>
            <a:r>
              <a:rPr lang="cs-CZ" b="0" i="0" u="none" strike="noStrike" err="1">
                <a:solidFill>
                  <a:srgbClr val="000000"/>
                </a:solidFill>
                <a:effectLst/>
                <a:latin typeface="Abadi"/>
              </a:rPr>
              <a:t>experience</a:t>
            </a:r>
            <a:r>
              <a:rPr lang="cs-CZ" b="0" i="0" u="none" strike="noStrike" dirty="0">
                <a:solidFill>
                  <a:srgbClr val="000000"/>
                </a:solidFill>
                <a:effectLst/>
                <a:latin typeface="Abadi"/>
              </a:rPr>
              <a:t> </a:t>
            </a:r>
            <a:r>
              <a:rPr lang="cs-CZ" b="0" i="0" u="none" strike="noStrike" err="1">
                <a:solidFill>
                  <a:srgbClr val="000000"/>
                </a:solidFill>
                <a:effectLst/>
                <a:latin typeface="Abadi"/>
              </a:rPr>
              <a:t>with</a:t>
            </a:r>
            <a:r>
              <a:rPr lang="cs-CZ" b="0" i="0" u="none" strike="noStrike" dirty="0">
                <a:solidFill>
                  <a:srgbClr val="000000"/>
                </a:solidFill>
                <a:effectLst/>
                <a:latin typeface="Abadi"/>
              </a:rPr>
              <a:t> </a:t>
            </a:r>
            <a:r>
              <a:rPr lang="cs-CZ" b="0" i="0" u="none" strike="noStrike" err="1">
                <a:solidFill>
                  <a:srgbClr val="000000"/>
                </a:solidFill>
                <a:effectLst/>
                <a:latin typeface="Abadi"/>
              </a:rPr>
              <a:t>sports</a:t>
            </a:r>
            <a:r>
              <a:rPr lang="cs-CZ" b="0" i="0" u="none" strike="noStrike" dirty="0">
                <a:solidFill>
                  <a:srgbClr val="000000"/>
                </a:solidFill>
                <a:effectLst/>
                <a:latin typeface="Abadi"/>
              </a:rPr>
              <a:t> management</a:t>
            </a:r>
            <a:r>
              <a:rPr lang="en-US" b="0" i="0" dirty="0">
                <a:solidFill>
                  <a:srgbClr val="000000"/>
                </a:solidFill>
                <a:effectLst/>
                <a:latin typeface="Abadi"/>
              </a:rPr>
              <a:t>​</a:t>
            </a:r>
          </a:p>
          <a:p>
            <a:pPr algn="l" rtl="0" fontAlgn="base">
              <a:buFont typeface="Arial" panose="020B0604020202020204" pitchFamily="34" charset="0"/>
              <a:buChar char="•"/>
            </a:pPr>
            <a:r>
              <a:rPr lang="cs-CZ" b="0" i="0" u="none" strike="noStrike" dirty="0">
                <a:solidFill>
                  <a:srgbClr val="000000"/>
                </a:solidFill>
                <a:effectLst/>
                <a:latin typeface="Abadi"/>
              </a:rPr>
              <a:t>I </a:t>
            </a:r>
            <a:r>
              <a:rPr lang="cs-CZ" b="0" i="0" u="none" strike="noStrike" err="1">
                <a:solidFill>
                  <a:srgbClr val="000000"/>
                </a:solidFill>
                <a:effectLst/>
                <a:latin typeface="Abadi"/>
              </a:rPr>
              <a:t>improved</a:t>
            </a:r>
            <a:r>
              <a:rPr lang="cs-CZ" b="0" i="0" u="none" strike="noStrike" dirty="0">
                <a:solidFill>
                  <a:srgbClr val="000000"/>
                </a:solidFill>
                <a:effectLst/>
                <a:latin typeface="Abadi"/>
              </a:rPr>
              <a:t> my </a:t>
            </a:r>
            <a:r>
              <a:rPr lang="cs-CZ" b="0" i="0" u="none" strike="noStrike" err="1">
                <a:solidFill>
                  <a:srgbClr val="000000"/>
                </a:solidFill>
                <a:effectLst/>
                <a:latin typeface="Abadi"/>
              </a:rPr>
              <a:t>communication</a:t>
            </a:r>
            <a:r>
              <a:rPr lang="cs-CZ" b="0" i="0" u="none" strike="noStrike" dirty="0">
                <a:solidFill>
                  <a:srgbClr val="000000"/>
                </a:solidFill>
                <a:effectLst/>
                <a:latin typeface="Abadi"/>
              </a:rPr>
              <a:t> and </a:t>
            </a:r>
            <a:r>
              <a:rPr lang="cs-CZ" b="0" i="0" u="none" strike="noStrike" err="1">
                <a:solidFill>
                  <a:srgbClr val="000000"/>
                </a:solidFill>
                <a:effectLst/>
                <a:latin typeface="Abadi"/>
              </a:rPr>
              <a:t>talking</a:t>
            </a:r>
            <a:r>
              <a:rPr lang="cs-CZ" b="0" i="0" u="none" strike="noStrike" dirty="0">
                <a:solidFill>
                  <a:srgbClr val="000000"/>
                </a:solidFill>
                <a:effectLst/>
                <a:latin typeface="Abadi"/>
              </a:rPr>
              <a:t> </a:t>
            </a:r>
            <a:r>
              <a:rPr lang="cs-CZ" b="0" i="0" u="none" strike="noStrike" err="1">
                <a:solidFill>
                  <a:srgbClr val="000000"/>
                </a:solidFill>
                <a:effectLst/>
                <a:latin typeface="Abadi"/>
              </a:rPr>
              <a:t>skills</a:t>
            </a:r>
            <a:endParaRPr lang="cs-CZ" b="0" i="0">
              <a:solidFill>
                <a:srgbClr val="000000"/>
              </a:solidFill>
              <a:effectLst/>
              <a:latin typeface="Abadi"/>
            </a:endParaRPr>
          </a:p>
          <a:p>
            <a:endParaRPr lang="cs-CZ" dirty="0"/>
          </a:p>
        </p:txBody>
      </p:sp>
      <p:sp>
        <p:nvSpPr>
          <p:cNvPr id="5" name="Zástupný symbol pro zápatí 4">
            <a:extLst>
              <a:ext uri="{FF2B5EF4-FFF2-40B4-BE49-F238E27FC236}">
                <a16:creationId xmlns:a16="http://schemas.microsoft.com/office/drawing/2014/main" id="{44370A6A-15C9-DD36-DA9F-823A441F5F04}"/>
              </a:ext>
            </a:extLst>
          </p:cNvPr>
          <p:cNvSpPr>
            <a:spLocks noGrp="1"/>
          </p:cNvSpPr>
          <p:nvPr>
            <p:ph type="ftr" sz="quarter" idx="11"/>
          </p:nvPr>
        </p:nvSpPr>
        <p:spPr/>
        <p:txBody>
          <a:bodyPr/>
          <a:lstStyle/>
          <a:p>
            <a:r>
              <a:rPr lang="en-US"/>
              <a:t>
              </a:t>
            </a:r>
          </a:p>
        </p:txBody>
      </p:sp>
      <p:pic>
        <p:nvPicPr>
          <p:cNvPr id="11266" name="Picture 2" descr="Obsah obrázku obloha, venku, osoba, oblečení&#10;&#10;Popis se vygeneroval automaticky.">
            <a:extLst>
              <a:ext uri="{FF2B5EF4-FFF2-40B4-BE49-F238E27FC236}">
                <a16:creationId xmlns:a16="http://schemas.microsoft.com/office/drawing/2014/main" id="{35F21F96-6227-5D51-BFBD-30B1D2695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047" y="548640"/>
            <a:ext cx="5143500" cy="607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4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2E3068-614A-4B74-BEDD-5637D425D872}"/>
              </a:ext>
            </a:extLst>
          </p:cNvPr>
          <p:cNvSpPr>
            <a:spLocks noGrp="1"/>
          </p:cNvSpPr>
          <p:nvPr>
            <p:ph type="title"/>
          </p:nvPr>
        </p:nvSpPr>
        <p:spPr/>
        <p:txBody>
          <a:bodyPr/>
          <a:lstStyle/>
          <a:p>
            <a:pPr algn="ct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
        <p:nvSpPr>
          <p:cNvPr id="3" name="Zástupný symbol pro obsah 2">
            <a:extLst>
              <a:ext uri="{FF2B5EF4-FFF2-40B4-BE49-F238E27FC236}">
                <a16:creationId xmlns:a16="http://schemas.microsoft.com/office/drawing/2014/main" id="{977C7C1D-6BD3-4879-9E89-27901B2D8937}"/>
              </a:ext>
            </a:extLst>
          </p:cNvPr>
          <p:cNvSpPr>
            <a:spLocks noGrp="1"/>
          </p:cNvSpPr>
          <p:nvPr>
            <p:ph idx="1"/>
          </p:nvPr>
        </p:nvSpPr>
        <p:spPr/>
        <p:txBody>
          <a:bodyPr/>
          <a:lstStyle/>
          <a:p>
            <a:endParaRPr lang="cs-CZ" dirty="0"/>
          </a:p>
          <a:p>
            <a:endParaRPr lang="cs-CZ" dirty="0"/>
          </a:p>
          <a:p>
            <a:pPr marL="0" indent="0" algn="ctr">
              <a:buNone/>
            </a:pPr>
            <a:endParaRPr lang="cs-CZ" dirty="0"/>
          </a:p>
        </p:txBody>
      </p:sp>
      <p:pic>
        <p:nvPicPr>
          <p:cNvPr id="5" name="Obrázek 5" descr="Obsah obrázku logo&#10;&#10;Popis se vygeneroval automaticky.">
            <a:extLst>
              <a:ext uri="{FF2B5EF4-FFF2-40B4-BE49-F238E27FC236}">
                <a16:creationId xmlns:a16="http://schemas.microsoft.com/office/drawing/2014/main" id="{1BD007C6-2D69-4CE7-857C-05775BD6A400}"/>
              </a:ext>
            </a:extLst>
          </p:cNvPr>
          <p:cNvPicPr>
            <a:picLocks noChangeAspect="1"/>
          </p:cNvPicPr>
          <p:nvPr/>
        </p:nvPicPr>
        <p:blipFill>
          <a:blip r:embed="rId2"/>
          <a:stretch>
            <a:fillRect/>
          </a:stretch>
        </p:blipFill>
        <p:spPr>
          <a:xfrm>
            <a:off x="7346936" y="5137501"/>
            <a:ext cx="4305706" cy="871905"/>
          </a:xfrm>
          <a:prstGeom prst="rect">
            <a:avLst/>
          </a:prstGeom>
          <a:ln w="12700">
            <a:noFill/>
          </a:ln>
        </p:spPr>
      </p:pic>
      <p:pic>
        <p:nvPicPr>
          <p:cNvPr id="4098" name="Picture 2" descr="Loutra Pozar Thermal Spa">
            <a:extLst>
              <a:ext uri="{FF2B5EF4-FFF2-40B4-BE49-F238E27FC236}">
                <a16:creationId xmlns:a16="http://schemas.microsoft.com/office/drawing/2014/main" id="{70A304C0-FC34-8875-E20F-4FCA566E8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31" y="2048256"/>
            <a:ext cx="6492240" cy="467258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7" descr="Obsah obrázku logo&#10;&#10;Popis se vygeneroval automaticky.">
            <a:extLst>
              <a:ext uri="{FF2B5EF4-FFF2-40B4-BE49-F238E27FC236}">
                <a16:creationId xmlns:a16="http://schemas.microsoft.com/office/drawing/2014/main" id="{5EF289F0-B5B5-4713-B91A-6E7695CA620B}"/>
              </a:ext>
            </a:extLst>
          </p:cNvPr>
          <p:cNvPicPr>
            <a:picLocks noChangeAspect="1"/>
          </p:cNvPicPr>
          <p:nvPr/>
        </p:nvPicPr>
        <p:blipFill>
          <a:blip r:embed="rId4"/>
          <a:stretch>
            <a:fillRect/>
          </a:stretch>
        </p:blipFill>
        <p:spPr>
          <a:xfrm>
            <a:off x="7348728" y="2185416"/>
            <a:ext cx="4303914" cy="1807643"/>
          </a:xfrm>
          <a:prstGeom prst="rect">
            <a:avLst/>
          </a:prstGeom>
          <a:ln w="12700">
            <a:noFill/>
          </a:ln>
        </p:spPr>
      </p:pic>
    </p:spTree>
    <p:extLst>
      <p:ext uri="{BB962C8B-B14F-4D97-AF65-F5344CB8AC3E}">
        <p14:creationId xmlns:p14="http://schemas.microsoft.com/office/powerpoint/2010/main" val="240953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88850-B47D-6F38-C131-8F7C8357B1F4}"/>
              </a:ext>
            </a:extLst>
          </p:cNvPr>
          <p:cNvSpPr>
            <a:spLocks noGrp="1"/>
          </p:cNvSpPr>
          <p:nvPr>
            <p:ph type="title"/>
          </p:nvPr>
        </p:nvSpPr>
        <p:spPr>
          <a:xfrm>
            <a:off x="612648" y="548640"/>
            <a:ext cx="10741152" cy="1132258"/>
          </a:xfrm>
        </p:spPr>
        <p:txBody>
          <a:bodyPr anchor="t">
            <a:normAutofit/>
          </a:bodyPr>
          <a:lstStyle/>
          <a:p>
            <a:r>
              <a:rPr lang="cs-CZ" dirty="0" err="1">
                <a:latin typeface="Abadi" panose="020B0604020104020204" pitchFamily="34" charset="0"/>
              </a:rPr>
              <a:t>Content</a:t>
            </a:r>
            <a:r>
              <a:rPr lang="cs-CZ" dirty="0">
                <a:latin typeface="Abadi" panose="020B0604020104020204" pitchFamily="34" charset="0"/>
              </a:rPr>
              <a:t>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presentation</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5049A36D-CF07-99DA-CDD9-C87A3483627F}"/>
              </a:ext>
            </a:extLst>
          </p:cNvPr>
          <p:cNvSpPr>
            <a:spLocks noGrp="1"/>
          </p:cNvSpPr>
          <p:nvPr>
            <p:ph sz="half" idx="1"/>
          </p:nvPr>
        </p:nvSpPr>
        <p:spPr>
          <a:xfrm>
            <a:off x="612648" y="1825625"/>
            <a:ext cx="5181600" cy="4351338"/>
          </a:xfrm>
        </p:spPr>
        <p:txBody>
          <a:bodyPr vert="horz" lIns="91440" tIns="45720" rIns="91440" bIns="45720" rtlCol="0" anchor="t">
            <a:normAutofit/>
          </a:bodyPr>
          <a:lstStyle/>
          <a:p>
            <a:pPr rtl="0" fontAlgn="base">
              <a:buFont typeface="Arial" panose="020B0604020202020204" pitchFamily="34" charset="0"/>
              <a:buChar char="•"/>
            </a:pPr>
            <a:r>
              <a:rPr lang="cs-CZ" dirty="0">
                <a:latin typeface="Abadi"/>
              </a:rPr>
              <a:t>Place</a:t>
            </a:r>
            <a:r>
              <a:rPr lang="cs-CZ" b="0" i="0" u="none" strike="noStrike" dirty="0">
                <a:effectLst/>
                <a:latin typeface="Abadi"/>
              </a:rPr>
              <a:t> and </a:t>
            </a:r>
            <a:r>
              <a:rPr lang="cs-CZ" b="0" i="0" u="none" strike="noStrike" dirty="0" err="1">
                <a:effectLst/>
                <a:latin typeface="Abadi"/>
              </a:rPr>
              <a:t>duration</a:t>
            </a:r>
            <a:r>
              <a:rPr lang="cs-CZ" b="0" i="0" u="none" strike="noStrike" dirty="0">
                <a:effectLst/>
                <a:latin typeface="Abadi"/>
              </a:rPr>
              <a:t> </a:t>
            </a:r>
            <a:r>
              <a:rPr lang="cs-CZ" b="0" i="0" u="none" strike="noStrike" dirty="0" err="1">
                <a:effectLst/>
                <a:latin typeface="Abadi"/>
              </a:rPr>
              <a:t>of</a:t>
            </a:r>
            <a:r>
              <a:rPr lang="cs-CZ" b="0" i="0" u="none" strike="noStrike" dirty="0">
                <a:effectLst/>
                <a:latin typeface="Abadi"/>
              </a:rPr>
              <a:t> </a:t>
            </a:r>
            <a:r>
              <a:rPr lang="cs-CZ" b="0" i="0" u="none" strike="noStrike" dirty="0" err="1">
                <a:effectLst/>
                <a:latin typeface="Abadi"/>
              </a:rPr>
              <a:t>stay</a:t>
            </a:r>
            <a:r>
              <a:rPr lang="cs-CZ" b="0" i="0" dirty="0">
                <a:effectLst/>
                <a:latin typeface="Abadi"/>
              </a:rPr>
              <a:t>​</a:t>
            </a:r>
          </a:p>
          <a:p>
            <a:pPr rtl="0" fontAlgn="base">
              <a:buFont typeface="Arial" panose="020B0604020202020204" pitchFamily="34" charset="0"/>
              <a:buChar char="•"/>
            </a:pPr>
            <a:r>
              <a:rPr lang="cs-CZ" dirty="0" err="1">
                <a:latin typeface="Abadi"/>
              </a:rPr>
              <a:t>Company</a:t>
            </a:r>
            <a:r>
              <a:rPr lang="cs-CZ" b="0" i="0" dirty="0">
                <a:effectLst/>
                <a:latin typeface="Abadi"/>
              </a:rPr>
              <a:t>​</a:t>
            </a:r>
          </a:p>
          <a:p>
            <a:pPr rtl="0" fontAlgn="base">
              <a:buFont typeface="Arial" panose="020B0604020202020204" pitchFamily="34" charset="0"/>
              <a:buChar char="•"/>
            </a:pPr>
            <a:r>
              <a:rPr lang="cs-CZ" dirty="0" err="1">
                <a:latin typeface="Abadi"/>
              </a:rPr>
              <a:t>Organizational</a:t>
            </a:r>
            <a:r>
              <a:rPr lang="cs-CZ" b="0" i="0" u="none" strike="noStrike" dirty="0">
                <a:effectLst/>
                <a:latin typeface="Abadi"/>
              </a:rPr>
              <a:t> </a:t>
            </a:r>
            <a:r>
              <a:rPr lang="cs-CZ" b="0" i="0" u="none" strike="noStrike" dirty="0" err="1">
                <a:effectLst/>
                <a:latin typeface="Abadi"/>
              </a:rPr>
              <a:t>structure</a:t>
            </a:r>
            <a:r>
              <a:rPr lang="cs-CZ" b="0" i="0" u="none" strike="noStrike" dirty="0">
                <a:effectLst/>
                <a:latin typeface="Abadi"/>
              </a:rPr>
              <a:t> </a:t>
            </a:r>
            <a:r>
              <a:rPr lang="cs-CZ" b="0" i="0" u="none" strike="noStrike" dirty="0" err="1">
                <a:effectLst/>
                <a:latin typeface="Abadi"/>
              </a:rPr>
              <a:t>of</a:t>
            </a:r>
            <a:r>
              <a:rPr lang="cs-CZ" b="0" i="0" u="none" strike="noStrike" dirty="0">
                <a:effectLst/>
                <a:latin typeface="Abadi"/>
              </a:rPr>
              <a:t> </a:t>
            </a:r>
            <a:r>
              <a:rPr lang="cs-CZ" b="0" i="0" u="none" strike="noStrike" dirty="0" err="1">
                <a:effectLst/>
                <a:latin typeface="Abadi"/>
              </a:rPr>
              <a:t>the</a:t>
            </a:r>
            <a:r>
              <a:rPr lang="cs-CZ" b="0" i="0" u="none" strike="noStrike" dirty="0">
                <a:effectLst/>
                <a:latin typeface="Abadi"/>
              </a:rPr>
              <a:t> </a:t>
            </a:r>
            <a:r>
              <a:rPr lang="cs-CZ" b="0" i="0" u="none" strike="noStrike" dirty="0" err="1">
                <a:effectLst/>
                <a:latin typeface="Abadi"/>
              </a:rPr>
              <a:t>company</a:t>
            </a:r>
            <a:r>
              <a:rPr lang="cs-CZ" b="0" i="0" dirty="0">
                <a:effectLst/>
                <a:latin typeface="Abadi"/>
              </a:rPr>
              <a:t>​</a:t>
            </a:r>
          </a:p>
          <a:p>
            <a:pPr rtl="0" fontAlgn="base">
              <a:buFont typeface="Arial" panose="020B0604020202020204" pitchFamily="34" charset="0"/>
              <a:buChar char="•"/>
            </a:pPr>
            <a:r>
              <a:rPr lang="cs-CZ" dirty="0" err="1">
                <a:latin typeface="Abadi"/>
              </a:rPr>
              <a:t>Description</a:t>
            </a:r>
            <a:r>
              <a:rPr lang="cs-CZ" b="0" i="0" u="none" strike="noStrike" dirty="0">
                <a:effectLst/>
                <a:latin typeface="Abadi"/>
              </a:rPr>
              <a:t> </a:t>
            </a:r>
            <a:r>
              <a:rPr lang="cs-CZ" b="0" i="0" u="none" strike="noStrike" dirty="0" err="1">
                <a:effectLst/>
                <a:latin typeface="Abadi"/>
              </a:rPr>
              <a:t>of</a:t>
            </a:r>
            <a:r>
              <a:rPr lang="cs-CZ" b="0" i="0" u="none" strike="noStrike" dirty="0">
                <a:effectLst/>
                <a:latin typeface="Abadi"/>
              </a:rPr>
              <a:t> </a:t>
            </a:r>
            <a:r>
              <a:rPr lang="cs-CZ" b="0" i="0" u="none" strike="noStrike" dirty="0" err="1">
                <a:effectLst/>
                <a:latin typeface="Abadi"/>
              </a:rPr>
              <a:t>performed</a:t>
            </a:r>
            <a:r>
              <a:rPr lang="cs-CZ" b="0" i="0" u="none" strike="noStrike" dirty="0">
                <a:effectLst/>
                <a:latin typeface="Abadi"/>
              </a:rPr>
              <a:t> </a:t>
            </a:r>
            <a:r>
              <a:rPr lang="cs-CZ" b="0" i="0" u="none" strike="noStrike" dirty="0" err="1">
                <a:effectLst/>
                <a:latin typeface="Abadi"/>
              </a:rPr>
              <a:t>activities</a:t>
            </a:r>
            <a:r>
              <a:rPr lang="en-US" b="0" i="0" dirty="0">
                <a:effectLst/>
                <a:latin typeface="Abadi"/>
              </a:rPr>
              <a:t>​</a:t>
            </a:r>
          </a:p>
          <a:p>
            <a:pPr rtl="0" fontAlgn="base">
              <a:buFont typeface="Arial" panose="020B0604020202020204" pitchFamily="34" charset="0"/>
              <a:buChar char="•"/>
            </a:pPr>
            <a:r>
              <a:rPr lang="cs-CZ" dirty="0" err="1">
                <a:latin typeface="Abadi"/>
              </a:rPr>
              <a:t>Leisure</a:t>
            </a:r>
            <a:r>
              <a:rPr lang="cs-CZ" b="0" i="0" u="none" strike="noStrike" dirty="0">
                <a:effectLst/>
                <a:latin typeface="Abadi"/>
              </a:rPr>
              <a:t> </a:t>
            </a:r>
            <a:r>
              <a:rPr lang="cs-CZ" b="0" i="0" u="none" strike="noStrike" dirty="0" err="1">
                <a:effectLst/>
                <a:latin typeface="Abadi"/>
              </a:rPr>
              <a:t>activities</a:t>
            </a:r>
            <a:r>
              <a:rPr lang="cs-CZ" b="0" i="0" dirty="0">
                <a:effectLst/>
                <a:latin typeface="Abadi"/>
              </a:rPr>
              <a:t>​</a:t>
            </a:r>
          </a:p>
          <a:p>
            <a:pPr rtl="0" fontAlgn="base">
              <a:buFont typeface="Arial" panose="020B0604020202020204" pitchFamily="34" charset="0"/>
              <a:buChar char="•"/>
            </a:pPr>
            <a:r>
              <a:rPr lang="cs-CZ" dirty="0">
                <a:latin typeface="Abadi"/>
              </a:rPr>
              <a:t>Benefit</a:t>
            </a:r>
            <a:r>
              <a:rPr lang="cs-CZ" b="0" i="0" u="none" strike="noStrike" dirty="0">
                <a:effectLst/>
                <a:latin typeface="Abadi"/>
              </a:rPr>
              <a:t> - </a:t>
            </a:r>
            <a:r>
              <a:rPr lang="cs-CZ" b="0" i="0" u="none" strike="noStrike" dirty="0" err="1">
                <a:effectLst/>
                <a:latin typeface="Abadi"/>
              </a:rPr>
              <a:t>acquired</a:t>
            </a:r>
            <a:r>
              <a:rPr lang="cs-CZ" b="0" i="0" u="none" strike="noStrike" dirty="0">
                <a:effectLst/>
                <a:latin typeface="Abadi"/>
              </a:rPr>
              <a:t> </a:t>
            </a:r>
            <a:r>
              <a:rPr lang="cs-CZ" b="0" i="0" u="none" strike="noStrike" dirty="0" err="1">
                <a:effectLst/>
                <a:latin typeface="Abadi"/>
              </a:rPr>
              <a:t>skills</a:t>
            </a:r>
            <a:r>
              <a:rPr lang="cs-CZ" b="0" i="0" u="none" strike="noStrike" dirty="0">
                <a:effectLst/>
                <a:latin typeface="Abadi"/>
              </a:rPr>
              <a:t> </a:t>
            </a:r>
            <a:endParaRPr lang="cs-CZ" b="0" i="0" dirty="0">
              <a:effectLst/>
              <a:latin typeface="Abadi"/>
            </a:endParaRPr>
          </a:p>
          <a:p>
            <a:endParaRPr lang="cs-CZ" dirty="0"/>
          </a:p>
        </p:txBody>
      </p:sp>
      <p:pic>
        <p:nvPicPr>
          <p:cNvPr id="7" name="Obrázek 6" descr="Obsah obrázku mrak, venku, obloha, voda&#10;&#10;Popis byl vytvořen automaticky">
            <a:extLst>
              <a:ext uri="{FF2B5EF4-FFF2-40B4-BE49-F238E27FC236}">
                <a16:creationId xmlns:a16="http://schemas.microsoft.com/office/drawing/2014/main" id="{BF6A4D2C-8ED5-1E3D-82E3-72F52F201C24}"/>
              </a:ext>
            </a:extLst>
          </p:cNvPr>
          <p:cNvPicPr>
            <a:picLocks noChangeAspect="1"/>
          </p:cNvPicPr>
          <p:nvPr/>
        </p:nvPicPr>
        <p:blipFill rotWithShape="1">
          <a:blip r:embed="rId2">
            <a:extLst>
              <a:ext uri="{28A0092B-C50C-407E-A947-70E740481C1C}">
                <a14:useLocalDpi xmlns:a14="http://schemas.microsoft.com/office/drawing/2010/main" val="0"/>
              </a:ext>
            </a:extLst>
          </a:blip>
          <a:srcRect l="9518" r="6827" b="-1"/>
          <a:stretch/>
        </p:blipFill>
        <p:spPr>
          <a:xfrm>
            <a:off x="6172200" y="1825625"/>
            <a:ext cx="5181600" cy="4351338"/>
          </a:xfrm>
          <a:prstGeom prst="rect">
            <a:avLst/>
          </a:prstGeom>
          <a:noFill/>
        </p:spPr>
      </p:pic>
      <p:sp>
        <p:nvSpPr>
          <p:cNvPr id="19" name="Footer Placeholder 5">
            <a:extLst>
              <a:ext uri="{FF2B5EF4-FFF2-40B4-BE49-F238E27FC236}">
                <a16:creationId xmlns:a16="http://schemas.microsoft.com/office/drawing/2014/main" id="{D36E9241-A259-BDC3-E3B5-A838ADBCF005}"/>
              </a:ext>
            </a:extLst>
          </p:cNvPr>
          <p:cNvSpPr>
            <a:spLocks noGrp="1"/>
          </p:cNvSpPr>
          <p:nvPr>
            <p:ph type="ftr" sz="quarter" idx="11"/>
          </p:nvPr>
        </p:nvSpPr>
        <p:spPr>
          <a:xfrm>
            <a:off x="8876521" y="6453002"/>
            <a:ext cx="2805405" cy="365125"/>
          </a:xfrm>
        </p:spPr>
        <p:txBody>
          <a:bodyPr/>
          <a:lstStyle/>
          <a:p>
            <a:pPr>
              <a:spcAft>
                <a:spcPts val="600"/>
              </a:spcAft>
            </a:pPr>
            <a:r>
              <a:rPr lang="en-US"/>
              <a:t>
              </a:t>
            </a:r>
          </a:p>
        </p:txBody>
      </p:sp>
    </p:spTree>
    <p:extLst>
      <p:ext uri="{BB962C8B-B14F-4D97-AF65-F5344CB8AC3E}">
        <p14:creationId xmlns:p14="http://schemas.microsoft.com/office/powerpoint/2010/main" val="230624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ABA5DA-A98A-C3DF-5E74-D9DDFB46C090}"/>
              </a:ext>
            </a:extLst>
          </p:cNvPr>
          <p:cNvSpPr>
            <a:spLocks noGrp="1"/>
          </p:cNvSpPr>
          <p:nvPr>
            <p:ph type="title"/>
          </p:nvPr>
        </p:nvSpPr>
        <p:spPr/>
        <p:txBody>
          <a:bodyPr/>
          <a:lstStyle/>
          <a:p>
            <a:r>
              <a:rPr lang="cs-CZ" dirty="0">
                <a:latin typeface="Abadi" panose="020B0604020104020204" pitchFamily="34" charset="0"/>
              </a:rPr>
              <a:t>Place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stay</a:t>
            </a:r>
            <a:r>
              <a:rPr lang="cs-CZ" dirty="0">
                <a:latin typeface="Abadi" panose="020B0604020104020204" pitchFamily="34" charset="0"/>
              </a:rPr>
              <a:t>/</a:t>
            </a:r>
            <a:r>
              <a:rPr lang="cs-CZ" dirty="0" err="1">
                <a:latin typeface="Abadi" panose="020B0604020104020204" pitchFamily="34" charset="0"/>
              </a:rPr>
              <a:t>duration</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3D40CDC8-60C5-B8E0-17C0-2B0B15361A7F}"/>
              </a:ext>
            </a:extLst>
          </p:cNvPr>
          <p:cNvSpPr>
            <a:spLocks noGrp="1"/>
          </p:cNvSpPr>
          <p:nvPr>
            <p:ph idx="1"/>
          </p:nvPr>
        </p:nvSpPr>
        <p:spPr>
          <a:xfrm>
            <a:off x="612647" y="1401375"/>
            <a:ext cx="7124316" cy="4934721"/>
          </a:xfrm>
        </p:spPr>
        <p:txBody>
          <a:bodyPr vert="horz" lIns="91440" tIns="45720" rIns="91440" bIns="45720" rtlCol="0" anchor="t">
            <a:normAutofit/>
          </a:bodyPr>
          <a:lstStyle/>
          <a:p>
            <a:r>
              <a:rPr lang="cs-CZ" dirty="0" err="1">
                <a:latin typeface="Abadi"/>
              </a:rPr>
              <a:t>We</a:t>
            </a:r>
            <a:r>
              <a:rPr lang="cs-CZ" dirty="0">
                <a:latin typeface="Abadi"/>
              </a:rPr>
              <a:t> </a:t>
            </a:r>
            <a:r>
              <a:rPr lang="cs-CZ" dirty="0" err="1">
                <a:latin typeface="Abadi"/>
              </a:rPr>
              <a:t>stayed</a:t>
            </a:r>
            <a:r>
              <a:rPr lang="cs-CZ" dirty="0">
                <a:latin typeface="Abadi"/>
              </a:rPr>
              <a:t> in </a:t>
            </a:r>
            <a:r>
              <a:rPr lang="cs-CZ" dirty="0">
                <a:latin typeface="Abadi"/>
                <a:hlinkClick r:id="rId2"/>
              </a:rPr>
              <a:t>Egnatia</a:t>
            </a:r>
            <a:r>
              <a:rPr lang="cs-CZ" dirty="0">
                <a:latin typeface="Abadi"/>
              </a:rPr>
              <a:t> Hotel in </a:t>
            </a:r>
            <a:r>
              <a:rPr lang="cs-CZ" dirty="0" err="1">
                <a:latin typeface="Abadi"/>
              </a:rPr>
              <a:t>Thessaloniki</a:t>
            </a:r>
            <a:r>
              <a:rPr lang="cs-CZ" dirty="0">
                <a:latin typeface="Abadi"/>
              </a:rPr>
              <a:t> </a:t>
            </a:r>
            <a:r>
              <a:rPr lang="cs-CZ" dirty="0" err="1">
                <a:latin typeface="Abadi"/>
              </a:rPr>
              <a:t>for</a:t>
            </a:r>
            <a:r>
              <a:rPr lang="cs-CZ" dirty="0">
                <a:latin typeface="Abadi"/>
              </a:rPr>
              <a:t> 3 </a:t>
            </a:r>
            <a:r>
              <a:rPr lang="cs-CZ" dirty="0" err="1">
                <a:latin typeface="Abadi"/>
              </a:rPr>
              <a:t>weeks</a:t>
            </a:r>
            <a:r>
              <a:rPr lang="cs-CZ" dirty="0">
                <a:latin typeface="Abadi"/>
              </a:rPr>
              <a:t> </a:t>
            </a:r>
            <a:r>
              <a:rPr lang="cs-CZ" dirty="0" err="1">
                <a:latin typeface="Abadi"/>
              </a:rPr>
              <a:t>from</a:t>
            </a:r>
            <a:r>
              <a:rPr lang="cs-CZ" dirty="0">
                <a:latin typeface="Abadi"/>
              </a:rPr>
              <a:t> 19.05.2024 to 08.06.2024.</a:t>
            </a:r>
            <a:endParaRPr lang="cs-CZ" dirty="0">
              <a:latin typeface="Abadi" panose="020B0604020104020204" pitchFamily="34" charset="0"/>
            </a:endParaRPr>
          </a:p>
          <a:p>
            <a:endParaRPr lang="cs-CZ" dirty="0">
              <a:latin typeface="Abadi" panose="020B0604020104020204" pitchFamily="34" charset="0"/>
            </a:endParaRPr>
          </a:p>
        </p:txBody>
      </p:sp>
      <p:pic>
        <p:nvPicPr>
          <p:cNvPr id="2050" name="Picture 2" descr="Egnatia Hotel, Thessaloniki (updated prices 2024)">
            <a:extLst>
              <a:ext uri="{FF2B5EF4-FFF2-40B4-BE49-F238E27FC236}">
                <a16:creationId xmlns:a16="http://schemas.microsoft.com/office/drawing/2014/main" id="{E0DD3EBA-03E0-D47D-B14E-6B27D261E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7" y="3172169"/>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gnatia Hotel, Soluň (aktualizované ceny na rok 2024)">
            <a:extLst>
              <a:ext uri="{FF2B5EF4-FFF2-40B4-BE49-F238E27FC236}">
                <a16:creationId xmlns:a16="http://schemas.microsoft.com/office/drawing/2014/main" id="{8900DCB8-3533-805F-76B7-84A48D099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984" y="784442"/>
            <a:ext cx="3706368" cy="555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8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F123BD-9CF3-45BB-42AA-442ED999404B}"/>
              </a:ext>
            </a:extLst>
          </p:cNvPr>
          <p:cNvSpPr>
            <a:spLocks noGrp="1"/>
          </p:cNvSpPr>
          <p:nvPr>
            <p:ph type="title"/>
          </p:nvPr>
        </p:nvSpPr>
        <p:spPr/>
        <p:txBody>
          <a:bodyPr/>
          <a:lstStyle/>
          <a:p>
            <a:r>
              <a:rPr lang="cs-CZ" dirty="0" err="1">
                <a:latin typeface="Abadi" panose="020B0604020104020204" pitchFamily="34" charset="0"/>
              </a:rPr>
              <a:t>Gym</a:t>
            </a:r>
            <a:r>
              <a:rPr lang="cs-CZ" dirty="0">
                <a:latin typeface="Abadi" panose="020B0604020104020204" pitchFamily="34" charset="0"/>
              </a:rPr>
              <a:t> </a:t>
            </a:r>
            <a:r>
              <a:rPr lang="cs-CZ" dirty="0" err="1">
                <a:latin typeface="Abadi" panose="020B0604020104020204" pitchFamily="34" charset="0"/>
              </a:rPr>
              <a:t>Athlisis</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3D22598E-EFBC-B54E-87A3-26C5958E9F9E}"/>
              </a:ext>
            </a:extLst>
          </p:cNvPr>
          <p:cNvSpPr>
            <a:spLocks noGrp="1"/>
          </p:cNvSpPr>
          <p:nvPr>
            <p:ph idx="1"/>
          </p:nvPr>
        </p:nvSpPr>
        <p:spPr>
          <a:xfrm>
            <a:off x="612647" y="1715532"/>
            <a:ext cx="4919473" cy="4114800"/>
          </a:xfrm>
        </p:spPr>
        <p:txBody>
          <a:bodyPr/>
          <a:lstStyle/>
          <a:p>
            <a:r>
              <a:rPr lang="en-US" dirty="0">
                <a:latin typeface="Abadi" panose="020B0604020104020204" pitchFamily="34" charset="0"/>
              </a:rPr>
              <a:t>The </a:t>
            </a:r>
            <a:r>
              <a:rPr lang="en-US" dirty="0" err="1">
                <a:latin typeface="Abadi" panose="020B0604020104020204" pitchFamily="34" charset="0"/>
              </a:rPr>
              <a:t>Athlisis</a:t>
            </a:r>
            <a:r>
              <a:rPr lang="en-US" dirty="0">
                <a:latin typeface="Abadi" panose="020B0604020104020204" pitchFamily="34" charset="0"/>
              </a:rPr>
              <a:t> Fitness Center, located in the heart of Thessaloniki, offers modern equipment and a wide range of fitness programs for all fitness levels. The center prides itself on its professional team of trainers who are ready to help clients achieve their goals. With its pleasant atmosphere and high-quality services, </a:t>
            </a:r>
            <a:r>
              <a:rPr lang="en-US" dirty="0" err="1">
                <a:latin typeface="Abadi" panose="020B0604020104020204" pitchFamily="34" charset="0"/>
              </a:rPr>
              <a:t>Athlisis</a:t>
            </a:r>
            <a:r>
              <a:rPr lang="en-US" dirty="0">
                <a:latin typeface="Abadi" panose="020B0604020104020204" pitchFamily="34" charset="0"/>
              </a:rPr>
              <a:t> has become a popular choice for anyone looking to improve their fitness.</a:t>
            </a:r>
            <a:endParaRPr lang="cs-CZ" dirty="0">
              <a:latin typeface="Abadi" panose="020B0604020104020204" pitchFamily="34" charset="0"/>
            </a:endParaRPr>
          </a:p>
        </p:txBody>
      </p:sp>
      <p:sp>
        <p:nvSpPr>
          <p:cNvPr id="5" name="Zástupný symbol pro zápatí 4">
            <a:extLst>
              <a:ext uri="{FF2B5EF4-FFF2-40B4-BE49-F238E27FC236}">
                <a16:creationId xmlns:a16="http://schemas.microsoft.com/office/drawing/2014/main" id="{67D11A91-6F34-AAD7-B62B-B73B42523319}"/>
              </a:ext>
            </a:extLst>
          </p:cNvPr>
          <p:cNvSpPr>
            <a:spLocks noGrp="1"/>
          </p:cNvSpPr>
          <p:nvPr>
            <p:ph type="ftr" sz="quarter" idx="11"/>
          </p:nvPr>
        </p:nvSpPr>
        <p:spPr/>
        <p:txBody>
          <a:bodyPr/>
          <a:lstStyle/>
          <a:p>
            <a:r>
              <a:rPr lang="en-US"/>
              <a:t>
              </a:t>
            </a:r>
          </a:p>
        </p:txBody>
      </p:sp>
      <p:pic>
        <p:nvPicPr>
          <p:cNvPr id="3074" name="Picture 2" descr="30 αξιολογήσεις για Gym Athlisis (Γυμναστήριο) στην Θεσσαλονίκη (Κεντρική  Μακεδονία)">
            <a:extLst>
              <a:ext uri="{FF2B5EF4-FFF2-40B4-BE49-F238E27FC236}">
                <a16:creationId xmlns:a16="http://schemas.microsoft.com/office/drawing/2014/main" id="{65D66AEE-4D17-D6C4-220E-9259D79E3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056" y="2913956"/>
            <a:ext cx="5093106" cy="339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B097B-CC4A-6BAE-28CD-B7EC2CF00B89}"/>
              </a:ext>
            </a:extLst>
          </p:cNvPr>
          <p:cNvSpPr>
            <a:spLocks noGrp="1"/>
          </p:cNvSpPr>
          <p:nvPr>
            <p:ph type="title"/>
          </p:nvPr>
        </p:nvSpPr>
        <p:spPr/>
        <p:txBody>
          <a:bodyPr/>
          <a:lstStyle/>
          <a:p>
            <a:r>
              <a:rPr lang="cs-CZ" dirty="0" err="1">
                <a:latin typeface="Abadi" panose="020B0604020104020204" pitchFamily="34" charset="0"/>
              </a:rPr>
              <a:t>Organizational</a:t>
            </a:r>
            <a:r>
              <a:rPr lang="cs-CZ" dirty="0">
                <a:latin typeface="Abadi" panose="020B0604020104020204" pitchFamily="34" charset="0"/>
              </a:rPr>
              <a:t> </a:t>
            </a:r>
            <a:r>
              <a:rPr lang="cs-CZ" dirty="0" err="1">
                <a:latin typeface="Abadi" panose="020B0604020104020204" pitchFamily="34" charset="0"/>
              </a:rPr>
              <a:t>structure</a:t>
            </a:r>
            <a:r>
              <a:rPr lang="cs-CZ" dirty="0">
                <a:latin typeface="Abadi" panose="020B0604020104020204" pitchFamily="34" charset="0"/>
              </a:rPr>
              <a:t>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company</a:t>
            </a:r>
            <a:endParaRPr lang="cs-CZ" dirty="0">
              <a:latin typeface="Abadi" panose="020B0604020104020204" pitchFamily="34" charset="0"/>
            </a:endParaRPr>
          </a:p>
        </p:txBody>
      </p:sp>
      <p:graphicFrame>
        <p:nvGraphicFramePr>
          <p:cNvPr id="7" name="Zástupný obsah 6">
            <a:extLst>
              <a:ext uri="{FF2B5EF4-FFF2-40B4-BE49-F238E27FC236}">
                <a16:creationId xmlns:a16="http://schemas.microsoft.com/office/drawing/2014/main" id="{ACCDCFA9-A521-1524-FD0D-BE512E5811AB}"/>
              </a:ext>
            </a:extLst>
          </p:cNvPr>
          <p:cNvGraphicFramePr>
            <a:graphicFrameLocks noGrp="1"/>
          </p:cNvGraphicFramePr>
          <p:nvPr>
            <p:ph idx="1"/>
            <p:extLst>
              <p:ext uri="{D42A27DB-BD31-4B8C-83A1-F6EECF244321}">
                <p14:modId xmlns:p14="http://schemas.microsoft.com/office/powerpoint/2010/main" val="1906398812"/>
              </p:ext>
            </p:extLst>
          </p:nvPr>
        </p:nvGraphicFramePr>
        <p:xfrm>
          <a:off x="612775" y="1716089"/>
          <a:ext cx="5842889" cy="3477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zápatí 4">
            <a:extLst>
              <a:ext uri="{FF2B5EF4-FFF2-40B4-BE49-F238E27FC236}">
                <a16:creationId xmlns:a16="http://schemas.microsoft.com/office/drawing/2014/main" id="{ED6C2C14-FA70-12E7-64F8-C3A5BB0DB314}"/>
              </a:ext>
            </a:extLst>
          </p:cNvPr>
          <p:cNvSpPr>
            <a:spLocks noGrp="1"/>
          </p:cNvSpPr>
          <p:nvPr>
            <p:ph type="ftr" sz="quarter" idx="11"/>
          </p:nvPr>
        </p:nvSpPr>
        <p:spPr/>
        <p:txBody>
          <a:bodyPr/>
          <a:lstStyle/>
          <a:p>
            <a:r>
              <a:rPr lang="en-US"/>
              <a:t>
              </a:t>
            </a:r>
          </a:p>
        </p:txBody>
      </p:sp>
      <p:pic>
        <p:nvPicPr>
          <p:cNvPr id="3076" name="Picture 4" descr="30 αξιολογήσεις για Gym Athlisis (Γυμναστήριο) στην Θεσσαλονίκη (Κεντρική  Μακεδονία)">
            <a:extLst>
              <a:ext uri="{FF2B5EF4-FFF2-40B4-BE49-F238E27FC236}">
                <a16:creationId xmlns:a16="http://schemas.microsoft.com/office/drawing/2014/main" id="{79D8E763-AD71-86CF-1DAA-96716F3F0F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2780" y="3063240"/>
            <a:ext cx="4443985" cy="33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5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4ED8D-40B9-12E1-B0BE-2B206D79EBD5}"/>
              </a:ext>
            </a:extLst>
          </p:cNvPr>
          <p:cNvSpPr>
            <a:spLocks noGrp="1"/>
          </p:cNvSpPr>
          <p:nvPr>
            <p:ph type="title"/>
          </p:nvPr>
        </p:nvSpPr>
        <p:spPr/>
        <p:txBody>
          <a:bodyPr/>
          <a:lstStyle/>
          <a:p>
            <a:r>
              <a:rPr lang="cs-CZ" dirty="0" err="1">
                <a:latin typeface="Abadi" panose="020B0604020104020204" pitchFamily="34" charset="0"/>
              </a:rPr>
              <a:t>Performed</a:t>
            </a:r>
            <a:r>
              <a:rPr lang="cs-CZ" dirty="0">
                <a:latin typeface="Abadi" panose="020B0604020104020204" pitchFamily="34" charset="0"/>
              </a:rPr>
              <a:t> </a:t>
            </a:r>
            <a:r>
              <a:rPr lang="cs-CZ" dirty="0" err="1">
                <a:latin typeface="Abadi" panose="020B0604020104020204" pitchFamily="34" charset="0"/>
              </a:rPr>
              <a:t>activities</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5724ACF1-CACC-9945-0C0F-D3099854C44B}"/>
              </a:ext>
            </a:extLst>
          </p:cNvPr>
          <p:cNvSpPr>
            <a:spLocks noGrp="1"/>
          </p:cNvSpPr>
          <p:nvPr>
            <p:ph idx="1"/>
          </p:nvPr>
        </p:nvSpPr>
        <p:spPr/>
        <p:txBody>
          <a:bodyPr vert="horz" lIns="91440" tIns="45720" rIns="91440" bIns="45720" rtlCol="0" anchor="t">
            <a:normAutofit/>
          </a:bodyPr>
          <a:lstStyle/>
          <a:p>
            <a:r>
              <a:rPr lang="cs-CZ" err="1">
                <a:latin typeface="Abadi"/>
              </a:rPr>
              <a:t>We</a:t>
            </a:r>
            <a:r>
              <a:rPr lang="cs-CZ" dirty="0">
                <a:latin typeface="Abadi"/>
              </a:rPr>
              <a:t> </a:t>
            </a:r>
            <a:r>
              <a:rPr lang="cs-CZ" err="1">
                <a:latin typeface="Abadi"/>
              </a:rPr>
              <a:t>worked</a:t>
            </a:r>
            <a:r>
              <a:rPr lang="cs-CZ" dirty="0">
                <a:latin typeface="Abadi"/>
              </a:rPr>
              <a:t> in </a:t>
            </a:r>
            <a:r>
              <a:rPr lang="cs-CZ" err="1">
                <a:latin typeface="Abadi"/>
              </a:rPr>
              <a:t>the</a:t>
            </a:r>
            <a:r>
              <a:rPr lang="cs-CZ" dirty="0">
                <a:latin typeface="Abadi"/>
              </a:rPr>
              <a:t> </a:t>
            </a:r>
            <a:r>
              <a:rPr lang="cs-CZ" err="1">
                <a:latin typeface="Abadi"/>
              </a:rPr>
              <a:t>gym</a:t>
            </a:r>
            <a:r>
              <a:rPr lang="cs-CZ" dirty="0">
                <a:latin typeface="Abadi"/>
              </a:rPr>
              <a:t> </a:t>
            </a:r>
            <a:r>
              <a:rPr lang="cs-CZ" err="1">
                <a:latin typeface="Abadi"/>
              </a:rPr>
              <a:t>from</a:t>
            </a:r>
            <a:r>
              <a:rPr lang="cs-CZ" dirty="0">
                <a:latin typeface="Abadi"/>
              </a:rPr>
              <a:t> 9 </a:t>
            </a:r>
            <a:r>
              <a:rPr lang="cs-CZ" err="1">
                <a:latin typeface="Abadi"/>
              </a:rPr>
              <a:t>am</a:t>
            </a:r>
            <a:r>
              <a:rPr lang="cs-CZ" dirty="0">
                <a:latin typeface="Abadi"/>
              </a:rPr>
              <a:t> to 1 </a:t>
            </a:r>
            <a:r>
              <a:rPr lang="cs-CZ" err="1">
                <a:latin typeface="Abadi"/>
              </a:rPr>
              <a:t>pm</a:t>
            </a:r>
            <a:r>
              <a:rPr lang="cs-CZ" dirty="0">
                <a:latin typeface="Abadi"/>
              </a:rPr>
              <a:t> </a:t>
            </a:r>
            <a:r>
              <a:rPr lang="cs-CZ" err="1">
                <a:latin typeface="Abadi"/>
              </a:rPr>
              <a:t>every</a:t>
            </a:r>
            <a:r>
              <a:rPr lang="cs-CZ" dirty="0">
                <a:latin typeface="Abadi"/>
              </a:rPr>
              <a:t> </a:t>
            </a:r>
            <a:r>
              <a:rPr lang="cs-CZ" err="1">
                <a:latin typeface="Abadi"/>
              </a:rPr>
              <a:t>day</a:t>
            </a:r>
            <a:r>
              <a:rPr lang="cs-CZ" dirty="0">
                <a:latin typeface="Abadi"/>
              </a:rPr>
              <a:t> </a:t>
            </a:r>
            <a:r>
              <a:rPr lang="cs-CZ" err="1">
                <a:latin typeface="Abadi"/>
              </a:rPr>
              <a:t>for</a:t>
            </a:r>
            <a:r>
              <a:rPr lang="cs-CZ" dirty="0">
                <a:latin typeface="Abadi"/>
              </a:rPr>
              <a:t> </a:t>
            </a:r>
            <a:r>
              <a:rPr lang="cs-CZ" err="1">
                <a:latin typeface="Abadi"/>
              </a:rPr>
              <a:t>the</a:t>
            </a:r>
            <a:r>
              <a:rPr lang="cs-CZ" dirty="0">
                <a:latin typeface="Abadi"/>
              </a:rPr>
              <a:t> </a:t>
            </a:r>
            <a:r>
              <a:rPr lang="cs-CZ" err="1">
                <a:latin typeface="Abadi"/>
              </a:rPr>
              <a:t>whole</a:t>
            </a:r>
            <a:r>
              <a:rPr lang="cs-CZ" dirty="0">
                <a:latin typeface="Abadi"/>
              </a:rPr>
              <a:t> 3 </a:t>
            </a:r>
            <a:r>
              <a:rPr lang="cs-CZ" err="1">
                <a:latin typeface="Abadi"/>
              </a:rPr>
              <a:t>weeks</a:t>
            </a:r>
            <a:r>
              <a:rPr lang="cs-CZ" dirty="0">
                <a:latin typeface="Abadi"/>
              </a:rPr>
              <a:t>.</a:t>
            </a:r>
          </a:p>
          <a:p>
            <a:pPr algn="l" rtl="0" fontAlgn="base"/>
            <a:r>
              <a:rPr lang="cs-CZ" err="1">
                <a:latin typeface="Abadi"/>
              </a:rPr>
              <a:t>The</a:t>
            </a:r>
            <a:r>
              <a:rPr lang="cs-CZ" dirty="0">
                <a:latin typeface="Abadi"/>
              </a:rPr>
              <a:t> </a:t>
            </a:r>
            <a:r>
              <a:rPr lang="cs-CZ" err="1">
                <a:latin typeface="Abadi"/>
              </a:rPr>
              <a:t>g</a:t>
            </a:r>
            <a:r>
              <a:rPr lang="cs-CZ" err="1">
                <a:solidFill>
                  <a:srgbClr val="000000"/>
                </a:solidFill>
                <a:latin typeface="Abadi"/>
              </a:rPr>
              <a:t>ym</a:t>
            </a:r>
            <a:r>
              <a:rPr lang="cs-CZ" dirty="0">
                <a:solidFill>
                  <a:srgbClr val="000000"/>
                </a:solidFill>
                <a:latin typeface="Abadi"/>
              </a:rPr>
              <a:t> </a:t>
            </a:r>
            <a:r>
              <a:rPr lang="cs-CZ" err="1">
                <a:solidFill>
                  <a:srgbClr val="000000"/>
                </a:solidFill>
                <a:latin typeface="Abadi"/>
              </a:rPr>
              <a:t>owner</a:t>
            </a:r>
            <a:r>
              <a:rPr lang="cs-CZ" dirty="0">
                <a:solidFill>
                  <a:srgbClr val="000000"/>
                </a:solidFill>
                <a:latin typeface="Abadi"/>
              </a:rPr>
              <a:t> </a:t>
            </a:r>
            <a:r>
              <a:rPr lang="cs-CZ" err="1">
                <a:solidFill>
                  <a:srgbClr val="000000"/>
                </a:solidFill>
                <a:latin typeface="Abadi"/>
              </a:rPr>
              <a:t>showed</a:t>
            </a:r>
            <a:r>
              <a:rPr lang="cs-CZ" dirty="0">
                <a:solidFill>
                  <a:srgbClr val="000000"/>
                </a:solidFill>
                <a:latin typeface="Abadi"/>
              </a:rPr>
              <a:t> </a:t>
            </a:r>
            <a:r>
              <a:rPr lang="cs-CZ" err="1">
                <a:solidFill>
                  <a:srgbClr val="000000"/>
                </a:solidFill>
                <a:latin typeface="Abadi"/>
              </a:rPr>
              <a:t>us</a:t>
            </a:r>
            <a:r>
              <a:rPr lang="cs-CZ" dirty="0">
                <a:solidFill>
                  <a:srgbClr val="000000"/>
                </a:solidFill>
                <a:latin typeface="Abadi"/>
              </a:rPr>
              <a:t> </a:t>
            </a:r>
            <a:r>
              <a:rPr lang="cs-CZ" err="1">
                <a:solidFill>
                  <a:srgbClr val="000000"/>
                </a:solidFill>
                <a:latin typeface="Abadi"/>
              </a:rPr>
              <a:t>how</a:t>
            </a:r>
            <a:r>
              <a:rPr lang="cs-CZ" dirty="0">
                <a:solidFill>
                  <a:srgbClr val="000000"/>
                </a:solidFill>
                <a:latin typeface="Abadi"/>
              </a:rPr>
              <a:t> </a:t>
            </a:r>
            <a:r>
              <a:rPr lang="cs-CZ" err="1">
                <a:solidFill>
                  <a:srgbClr val="000000"/>
                </a:solidFill>
                <a:latin typeface="Abadi"/>
              </a:rPr>
              <a:t>it</a:t>
            </a:r>
            <a:r>
              <a:rPr lang="cs-CZ" dirty="0">
                <a:solidFill>
                  <a:srgbClr val="000000"/>
                </a:solidFill>
                <a:latin typeface="Abadi"/>
              </a:rPr>
              <a:t> </a:t>
            </a:r>
            <a:r>
              <a:rPr lang="cs-CZ" err="1">
                <a:solidFill>
                  <a:srgbClr val="000000"/>
                </a:solidFill>
                <a:latin typeface="Abadi"/>
              </a:rPr>
              <a:t>works</a:t>
            </a:r>
            <a:r>
              <a:rPr lang="cs-CZ" dirty="0">
                <a:solidFill>
                  <a:srgbClr val="000000"/>
                </a:solidFill>
                <a:latin typeface="Abadi"/>
              </a:rPr>
              <a:t> in </a:t>
            </a:r>
            <a:r>
              <a:rPr lang="cs-CZ" err="1">
                <a:solidFill>
                  <a:srgbClr val="000000"/>
                </a:solidFill>
                <a:latin typeface="Abadi"/>
              </a:rPr>
              <a:t>the</a:t>
            </a:r>
            <a:r>
              <a:rPr lang="cs-CZ" dirty="0">
                <a:solidFill>
                  <a:srgbClr val="000000"/>
                </a:solidFill>
                <a:latin typeface="Abadi"/>
              </a:rPr>
              <a:t> </a:t>
            </a:r>
            <a:r>
              <a:rPr lang="cs-CZ" err="1">
                <a:solidFill>
                  <a:srgbClr val="000000"/>
                </a:solidFill>
                <a:latin typeface="Abadi"/>
              </a:rPr>
              <a:t>gym</a:t>
            </a:r>
            <a:r>
              <a:rPr lang="cs-CZ" dirty="0">
                <a:solidFill>
                  <a:srgbClr val="000000"/>
                </a:solidFill>
                <a:latin typeface="Abadi"/>
              </a:rPr>
              <a:t> and </a:t>
            </a:r>
            <a:r>
              <a:rPr lang="cs-CZ" err="1">
                <a:solidFill>
                  <a:srgbClr val="000000"/>
                </a:solidFill>
                <a:latin typeface="Abadi"/>
              </a:rPr>
              <a:t>how</a:t>
            </a:r>
            <a:r>
              <a:rPr lang="cs-CZ" dirty="0">
                <a:solidFill>
                  <a:srgbClr val="000000"/>
                </a:solidFill>
                <a:latin typeface="Abadi"/>
              </a:rPr>
              <a:t> he </a:t>
            </a:r>
            <a:r>
              <a:rPr lang="cs-CZ" err="1">
                <a:solidFill>
                  <a:srgbClr val="000000"/>
                </a:solidFill>
                <a:latin typeface="Abadi"/>
              </a:rPr>
              <a:t>manages</a:t>
            </a:r>
            <a:r>
              <a:rPr lang="cs-CZ" dirty="0">
                <a:solidFill>
                  <a:srgbClr val="000000"/>
                </a:solidFill>
                <a:latin typeface="Abadi"/>
              </a:rPr>
              <a:t> </a:t>
            </a:r>
            <a:r>
              <a:rPr lang="cs-CZ" err="1">
                <a:solidFill>
                  <a:srgbClr val="000000"/>
                </a:solidFill>
                <a:latin typeface="Abadi"/>
              </a:rPr>
              <a:t>it</a:t>
            </a:r>
            <a:r>
              <a:rPr lang="cs-CZ" dirty="0">
                <a:solidFill>
                  <a:srgbClr val="000000"/>
                </a:solidFill>
                <a:latin typeface="Abadi"/>
              </a:rPr>
              <a:t>.</a:t>
            </a:r>
            <a:endParaRPr lang="cs-CZ" b="0" i="0" u="none" strike="noStrike" dirty="0">
              <a:solidFill>
                <a:srgbClr val="000000"/>
              </a:solidFill>
              <a:effectLst/>
              <a:latin typeface="Abadi"/>
            </a:endParaRPr>
          </a:p>
          <a:p>
            <a:pPr algn="l" rtl="0" fontAlgn="base"/>
            <a:endParaRPr lang="cs-CZ" b="0" i="0" u="none" strike="noStrike" dirty="0">
              <a:solidFill>
                <a:srgbClr val="000000"/>
              </a:solidFill>
              <a:effectLst/>
              <a:latin typeface="Abadi" panose="020B0604020104020204" pitchFamily="34" charset="0"/>
            </a:endParaRPr>
          </a:p>
          <a:p>
            <a:pPr algn="l" rtl="0" fontAlgn="base"/>
            <a:r>
              <a:rPr lang="cs-CZ" err="1">
                <a:solidFill>
                  <a:srgbClr val="000000"/>
                </a:solidFill>
                <a:latin typeface="Abadi"/>
              </a:rPr>
              <a:t>W</a:t>
            </a:r>
            <a:r>
              <a:rPr lang="cs-CZ" b="0" i="0" u="none" strike="noStrike" err="1">
                <a:solidFill>
                  <a:srgbClr val="000000"/>
                </a:solidFill>
                <a:effectLst/>
                <a:latin typeface="Abadi"/>
              </a:rPr>
              <a:t>e</a:t>
            </a:r>
            <a:r>
              <a:rPr lang="cs-CZ" b="0" i="0" u="none" strike="noStrike" dirty="0">
                <a:solidFill>
                  <a:srgbClr val="000000"/>
                </a:solidFill>
                <a:effectLst/>
                <a:latin typeface="Abadi"/>
              </a:rPr>
              <a:t> </a:t>
            </a:r>
            <a:r>
              <a:rPr lang="cs-CZ" b="0" i="0" u="none" strike="noStrike" err="1">
                <a:solidFill>
                  <a:srgbClr val="000000"/>
                </a:solidFill>
                <a:effectLst/>
                <a:latin typeface="Abadi"/>
              </a:rPr>
              <a:t>learned</a:t>
            </a:r>
            <a:r>
              <a:rPr lang="cs-CZ" b="0" i="0" u="none" strike="noStrike" dirty="0">
                <a:solidFill>
                  <a:srgbClr val="000000"/>
                </a:solidFill>
                <a:effectLst/>
                <a:latin typeface="Abadi"/>
              </a:rPr>
              <a:t> </a:t>
            </a:r>
            <a:r>
              <a:rPr lang="cs-CZ" b="0" i="0" u="none" strike="noStrike" err="1">
                <a:solidFill>
                  <a:srgbClr val="000000"/>
                </a:solidFill>
                <a:effectLst/>
                <a:latin typeface="Abadi"/>
              </a:rPr>
              <a:t>about</a:t>
            </a:r>
            <a:r>
              <a:rPr lang="cs-CZ" b="0" i="0" u="none" strike="noStrike" dirty="0">
                <a:solidFill>
                  <a:srgbClr val="000000"/>
                </a:solidFill>
                <a:effectLst/>
                <a:latin typeface="Abadi"/>
              </a:rPr>
              <a:t>:</a:t>
            </a:r>
            <a:r>
              <a:rPr lang="cs-CZ" b="0" i="0" dirty="0">
                <a:solidFill>
                  <a:srgbClr val="000000"/>
                </a:solidFill>
                <a:effectLst/>
                <a:latin typeface="Abadi"/>
              </a:rPr>
              <a:t>​</a:t>
            </a:r>
          </a:p>
          <a:p>
            <a:pPr lvl="1" algn="l" rtl="0" fontAlgn="base"/>
            <a:r>
              <a:rPr lang="cs-CZ" err="1">
                <a:solidFill>
                  <a:srgbClr val="000000"/>
                </a:solidFill>
                <a:latin typeface="Abadi"/>
              </a:rPr>
              <a:t>Nutrition</a:t>
            </a:r>
            <a:r>
              <a:rPr lang="cs-CZ" b="0" i="0" dirty="0">
                <a:solidFill>
                  <a:srgbClr val="000000"/>
                </a:solidFill>
                <a:effectLst/>
                <a:latin typeface="Abadi"/>
              </a:rPr>
              <a:t>​</a:t>
            </a:r>
          </a:p>
          <a:p>
            <a:pPr lvl="1" algn="l" rtl="0" fontAlgn="base"/>
            <a:r>
              <a:rPr lang="cs-CZ" b="0" i="0" u="none" strike="noStrike" err="1">
                <a:solidFill>
                  <a:srgbClr val="000000"/>
                </a:solidFill>
                <a:effectLst/>
                <a:latin typeface="Abadi"/>
              </a:rPr>
              <a:t>How</a:t>
            </a:r>
            <a:r>
              <a:rPr lang="cs-CZ" b="0" i="0" u="none" strike="noStrike" dirty="0">
                <a:solidFill>
                  <a:srgbClr val="000000"/>
                </a:solidFill>
                <a:effectLst/>
                <a:latin typeface="Abadi"/>
              </a:rPr>
              <a:t> to </a:t>
            </a:r>
            <a:r>
              <a:rPr lang="cs-CZ" b="0" i="0" u="none" strike="noStrike" err="1">
                <a:solidFill>
                  <a:srgbClr val="000000"/>
                </a:solidFill>
                <a:effectLst/>
                <a:latin typeface="Abadi"/>
              </a:rPr>
              <a:t>maintain</a:t>
            </a:r>
            <a:r>
              <a:rPr lang="cs-CZ" b="0" i="0" u="none" strike="noStrike" dirty="0">
                <a:solidFill>
                  <a:srgbClr val="000000"/>
                </a:solidFill>
                <a:effectLst/>
                <a:latin typeface="Abadi"/>
              </a:rPr>
              <a:t> and </a:t>
            </a:r>
            <a:r>
              <a:rPr lang="cs-CZ" b="0" i="0" u="none" strike="noStrike" err="1">
                <a:solidFill>
                  <a:srgbClr val="000000"/>
                </a:solidFill>
                <a:effectLst/>
                <a:latin typeface="Abadi"/>
              </a:rPr>
              <a:t>manage</a:t>
            </a:r>
            <a:r>
              <a:rPr lang="cs-CZ" b="0" i="0" u="none" strike="noStrike" dirty="0">
                <a:solidFill>
                  <a:srgbClr val="000000"/>
                </a:solidFill>
                <a:effectLst/>
                <a:latin typeface="Abadi"/>
              </a:rPr>
              <a:t> a </a:t>
            </a:r>
            <a:r>
              <a:rPr lang="cs-CZ" b="0" i="0" u="none" strike="noStrike" err="1">
                <a:solidFill>
                  <a:srgbClr val="000000"/>
                </a:solidFill>
                <a:effectLst/>
                <a:latin typeface="Abadi"/>
              </a:rPr>
              <a:t>gym</a:t>
            </a:r>
            <a:endParaRPr lang="cs-CZ" b="0" i="0">
              <a:solidFill>
                <a:srgbClr val="000000"/>
              </a:solidFill>
              <a:effectLst/>
              <a:latin typeface="Abadi"/>
            </a:endParaRPr>
          </a:p>
          <a:p>
            <a:pPr lvl="1" algn="l" rtl="0" fontAlgn="base"/>
            <a:r>
              <a:rPr lang="cs-CZ" b="0" i="0" u="none" strike="noStrike" err="1">
                <a:solidFill>
                  <a:srgbClr val="000000"/>
                </a:solidFill>
                <a:effectLst/>
                <a:latin typeface="Abadi"/>
              </a:rPr>
              <a:t>How</a:t>
            </a:r>
            <a:r>
              <a:rPr lang="cs-CZ" b="0" i="0" u="none" strike="noStrike" dirty="0">
                <a:solidFill>
                  <a:srgbClr val="000000"/>
                </a:solidFill>
                <a:effectLst/>
                <a:latin typeface="Abadi"/>
              </a:rPr>
              <a:t> to </a:t>
            </a:r>
            <a:r>
              <a:rPr lang="cs-CZ" b="0" i="0" u="none" strike="noStrike" err="1">
                <a:solidFill>
                  <a:srgbClr val="000000"/>
                </a:solidFill>
                <a:effectLst/>
                <a:latin typeface="Abadi"/>
              </a:rPr>
              <a:t>exercise</a:t>
            </a:r>
            <a:r>
              <a:rPr lang="cs-CZ" b="0" i="0" u="none" strike="noStrike" dirty="0">
                <a:solidFill>
                  <a:srgbClr val="000000"/>
                </a:solidFill>
                <a:effectLst/>
                <a:latin typeface="Abadi"/>
              </a:rPr>
              <a:t> </a:t>
            </a:r>
            <a:r>
              <a:rPr lang="cs-CZ" b="0" i="0" u="none" strike="noStrike" err="1">
                <a:solidFill>
                  <a:srgbClr val="000000"/>
                </a:solidFill>
                <a:effectLst/>
                <a:latin typeface="Abadi"/>
              </a:rPr>
              <a:t>the</a:t>
            </a:r>
            <a:r>
              <a:rPr lang="cs-CZ" b="0" i="0" u="none" strike="noStrike" dirty="0">
                <a:solidFill>
                  <a:srgbClr val="000000"/>
                </a:solidFill>
                <a:effectLst/>
                <a:latin typeface="Abadi"/>
              </a:rPr>
              <a:t> </a:t>
            </a:r>
            <a:r>
              <a:rPr lang="cs-CZ" b="0" i="0" u="none" strike="noStrike" err="1">
                <a:solidFill>
                  <a:srgbClr val="000000"/>
                </a:solidFill>
                <a:effectLst/>
                <a:latin typeface="Abadi"/>
              </a:rPr>
              <a:t>muscles</a:t>
            </a:r>
            <a:r>
              <a:rPr lang="cs-CZ" b="0" i="0" u="none" strike="noStrike" dirty="0">
                <a:solidFill>
                  <a:srgbClr val="000000"/>
                </a:solidFill>
                <a:effectLst/>
                <a:latin typeface="Abadi"/>
              </a:rPr>
              <a:t> in </a:t>
            </a:r>
            <a:r>
              <a:rPr lang="cs-CZ" b="0" i="0" u="none" strike="noStrike" err="1">
                <a:solidFill>
                  <a:srgbClr val="000000"/>
                </a:solidFill>
                <a:effectLst/>
                <a:latin typeface="Abadi"/>
              </a:rPr>
              <a:t>the</a:t>
            </a:r>
            <a:r>
              <a:rPr lang="cs-CZ" b="0" i="0" u="none" strike="noStrike" dirty="0">
                <a:solidFill>
                  <a:srgbClr val="000000"/>
                </a:solidFill>
                <a:effectLst/>
                <a:latin typeface="Abadi"/>
              </a:rPr>
              <a:t> </a:t>
            </a:r>
            <a:r>
              <a:rPr lang="cs-CZ" b="0" i="0" u="none" strike="noStrike" err="1">
                <a:solidFill>
                  <a:srgbClr val="000000"/>
                </a:solidFill>
                <a:effectLst/>
                <a:latin typeface="Abadi"/>
              </a:rPr>
              <a:t>whole</a:t>
            </a:r>
            <a:r>
              <a:rPr lang="cs-CZ" b="0" i="0" u="none" strike="noStrike" dirty="0">
                <a:solidFill>
                  <a:srgbClr val="000000"/>
                </a:solidFill>
                <a:effectLst/>
                <a:latin typeface="Abadi"/>
              </a:rPr>
              <a:t> body</a:t>
            </a:r>
            <a:r>
              <a:rPr lang="en-US" b="0" i="0" dirty="0">
                <a:solidFill>
                  <a:srgbClr val="000000"/>
                </a:solidFill>
                <a:effectLst/>
                <a:latin typeface="Abadi"/>
              </a:rPr>
              <a:t>​</a:t>
            </a:r>
          </a:p>
          <a:p>
            <a:pPr lvl="1" algn="l" rtl="0" fontAlgn="base"/>
            <a:r>
              <a:rPr lang="cs-CZ" err="1">
                <a:solidFill>
                  <a:srgbClr val="000000"/>
                </a:solidFill>
                <a:latin typeface="Abadi"/>
              </a:rPr>
              <a:t>Injury</a:t>
            </a:r>
            <a:r>
              <a:rPr lang="cs-CZ" dirty="0">
                <a:solidFill>
                  <a:srgbClr val="000000"/>
                </a:solidFill>
                <a:latin typeface="Abadi"/>
              </a:rPr>
              <a:t> </a:t>
            </a:r>
            <a:r>
              <a:rPr lang="cs-CZ" err="1">
                <a:solidFill>
                  <a:srgbClr val="000000"/>
                </a:solidFill>
                <a:latin typeface="Abadi"/>
              </a:rPr>
              <a:t>prevention</a:t>
            </a:r>
            <a:endParaRPr lang="en-US" b="0" i="0">
              <a:solidFill>
                <a:srgbClr val="000000"/>
              </a:solidFill>
              <a:effectLst/>
              <a:latin typeface="Abadi"/>
            </a:endParaRPr>
          </a:p>
        </p:txBody>
      </p:sp>
      <p:sp>
        <p:nvSpPr>
          <p:cNvPr id="5" name="Zástupný symbol pro zápatí 4">
            <a:extLst>
              <a:ext uri="{FF2B5EF4-FFF2-40B4-BE49-F238E27FC236}">
                <a16:creationId xmlns:a16="http://schemas.microsoft.com/office/drawing/2014/main" id="{0C247746-B858-1565-01C3-B945D4189954}"/>
              </a:ext>
            </a:extLst>
          </p:cNvPr>
          <p:cNvSpPr>
            <a:spLocks noGrp="1"/>
          </p:cNvSpPr>
          <p:nvPr>
            <p:ph type="ftr" sz="quarter" idx="11"/>
          </p:nvPr>
        </p:nvSpPr>
        <p:spPr/>
        <p:txBody>
          <a:bodyPr/>
          <a:lstStyle/>
          <a:p>
            <a:r>
              <a:rPr lang="en-US"/>
              <a:t>
              </a:t>
            </a:r>
          </a:p>
        </p:txBody>
      </p:sp>
      <p:pic>
        <p:nvPicPr>
          <p:cNvPr id="12290" name="Picture 2" descr="Fotka">
            <a:extLst>
              <a:ext uri="{FF2B5EF4-FFF2-40B4-BE49-F238E27FC236}">
                <a16:creationId xmlns:a16="http://schemas.microsoft.com/office/drawing/2014/main" id="{330EBDFA-EB04-4170-A54B-5C50079F4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234" y="3157733"/>
            <a:ext cx="4393692" cy="329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7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36F3EAB-5293-4427-92CE-31E4AEBB0AD6}"/>
              </a:ext>
            </a:extLst>
          </p:cNvPr>
          <p:cNvSpPr>
            <a:spLocks noGrp="1"/>
          </p:cNvSpPr>
          <p:nvPr>
            <p:ph idx="1"/>
          </p:nvPr>
        </p:nvSpPr>
        <p:spPr>
          <a:xfrm>
            <a:off x="612647" y="1715532"/>
            <a:ext cx="4882897" cy="4593828"/>
          </a:xfrm>
        </p:spPr>
        <p:txBody>
          <a:bodyPr vert="horz" lIns="91440" tIns="45720" rIns="91440" bIns="45720" rtlCol="0" anchor="t">
            <a:normAutofit/>
          </a:bodyPr>
          <a:lstStyle/>
          <a:p>
            <a:r>
              <a:rPr lang="cs-CZ" dirty="0" err="1">
                <a:latin typeface="Abadi" panose="020B0604020104020204" pitchFamily="34" charset="0"/>
              </a:rPr>
              <a:t>We</a:t>
            </a:r>
            <a:r>
              <a:rPr lang="cs-CZ" dirty="0">
                <a:latin typeface="Abadi" panose="020B0604020104020204" pitchFamily="34" charset="0"/>
              </a:rPr>
              <a:t> </a:t>
            </a:r>
            <a:r>
              <a:rPr lang="cs-CZ" dirty="0" err="1">
                <a:latin typeface="Abadi" panose="020B0604020104020204" pitchFamily="34" charset="0"/>
              </a:rPr>
              <a:t>visited</a:t>
            </a:r>
            <a:r>
              <a:rPr lang="cs-CZ" dirty="0">
                <a:latin typeface="Abadi" panose="020B0604020104020204" pitchFamily="34" charset="0"/>
              </a:rPr>
              <a:t> </a:t>
            </a:r>
            <a:r>
              <a:rPr lang="cs-CZ" dirty="0" err="1">
                <a:latin typeface="Abadi" panose="020B0604020104020204" pitchFamily="34" charset="0"/>
              </a:rPr>
              <a:t>some</a:t>
            </a:r>
            <a:r>
              <a:rPr lang="cs-CZ" dirty="0">
                <a:latin typeface="Abadi" panose="020B0604020104020204" pitchFamily="34" charset="0"/>
              </a:rPr>
              <a:t> </a:t>
            </a:r>
            <a:r>
              <a:rPr lang="cs-CZ" dirty="0" err="1">
                <a:latin typeface="Abadi" panose="020B0604020104020204" pitchFamily="34" charset="0"/>
              </a:rPr>
              <a:t>tourist</a:t>
            </a:r>
            <a:r>
              <a:rPr lang="cs-CZ" dirty="0">
                <a:latin typeface="Abadi" panose="020B0604020104020204" pitchFamily="34" charset="0"/>
              </a:rPr>
              <a:t> </a:t>
            </a:r>
            <a:r>
              <a:rPr lang="cs-CZ" dirty="0" err="1">
                <a:latin typeface="Abadi" panose="020B0604020104020204" pitchFamily="34" charset="0"/>
              </a:rPr>
              <a:t>attractions</a:t>
            </a:r>
            <a:r>
              <a:rPr lang="cs-CZ" dirty="0">
                <a:latin typeface="Abadi" panose="020B0604020104020204" pitchFamily="34" charset="0"/>
              </a:rPr>
              <a:t> </a:t>
            </a:r>
            <a:r>
              <a:rPr lang="cs-CZ" dirty="0" err="1">
                <a:latin typeface="Abadi" panose="020B0604020104020204" pitchFamily="34" charset="0"/>
              </a:rPr>
              <a:t>with</a:t>
            </a:r>
            <a:r>
              <a:rPr lang="cs-CZ" dirty="0">
                <a:latin typeface="Abadi" panose="020B0604020104020204" pitchFamily="34" charset="0"/>
              </a:rPr>
              <a:t> a </a:t>
            </a:r>
            <a:r>
              <a:rPr lang="cs-CZ" dirty="0" err="1">
                <a:latin typeface="Abadi" panose="020B0604020104020204" pitchFamily="34" charset="0"/>
              </a:rPr>
              <a:t>guide</a:t>
            </a:r>
            <a:r>
              <a:rPr lang="cs-CZ" dirty="0">
                <a:latin typeface="Abadi" panose="020B0604020104020204" pitchFamily="34" charset="0"/>
              </a:rPr>
              <a:t> such as: Arch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Galerius</a:t>
            </a:r>
            <a:r>
              <a:rPr lang="cs-CZ" dirty="0">
                <a:latin typeface="Abadi" panose="020B0604020104020204" pitchFamily="34" charset="0"/>
              </a:rPr>
              <a:t>, Saint Sophia </a:t>
            </a:r>
            <a:r>
              <a:rPr lang="cs-CZ" dirty="0" err="1">
                <a:latin typeface="Abadi" panose="020B0604020104020204" pitchFamily="34" charset="0"/>
              </a:rPr>
              <a:t>Church</a:t>
            </a:r>
            <a:r>
              <a:rPr lang="cs-CZ" dirty="0">
                <a:latin typeface="Abadi" panose="020B0604020104020204" pitchFamily="34" charset="0"/>
              </a:rPr>
              <a:t> and more.</a:t>
            </a:r>
          </a:p>
          <a:p>
            <a:r>
              <a:rPr lang="cs-CZ" dirty="0" err="1">
                <a:latin typeface="Abadi" panose="020B0604020104020204" pitchFamily="34" charset="0"/>
              </a:rPr>
              <a:t>Few</a:t>
            </a:r>
            <a:r>
              <a:rPr lang="cs-CZ" dirty="0">
                <a:latin typeface="Abadi" panose="020B0604020104020204" pitchFamily="34" charset="0"/>
              </a:rPr>
              <a:t> </a:t>
            </a:r>
            <a:r>
              <a:rPr lang="cs-CZ" dirty="0" err="1">
                <a:latin typeface="Abadi" panose="020B0604020104020204" pitchFamily="34" charset="0"/>
              </a:rPr>
              <a:t>times</a:t>
            </a:r>
            <a:r>
              <a:rPr lang="cs-CZ" dirty="0">
                <a:latin typeface="Abadi" panose="020B0604020104020204" pitchFamily="34" charset="0"/>
              </a:rPr>
              <a:t> </a:t>
            </a:r>
            <a:r>
              <a:rPr lang="cs-CZ" dirty="0" err="1">
                <a:latin typeface="Abadi" panose="020B0604020104020204" pitchFamily="34" charset="0"/>
              </a:rPr>
              <a:t>we</a:t>
            </a:r>
            <a:r>
              <a:rPr lang="cs-CZ" dirty="0">
                <a:latin typeface="Abadi" panose="020B0604020104020204" pitchFamily="34" charset="0"/>
              </a:rPr>
              <a:t> </a:t>
            </a:r>
            <a:r>
              <a:rPr lang="cs-CZ" dirty="0" err="1">
                <a:latin typeface="Abadi" panose="020B0604020104020204" pitchFamily="34" charset="0"/>
              </a:rPr>
              <a:t>went</a:t>
            </a:r>
            <a:r>
              <a:rPr lang="cs-CZ" dirty="0">
                <a:latin typeface="Abadi" panose="020B0604020104020204" pitchFamily="34" charset="0"/>
              </a:rPr>
              <a:t> to </a:t>
            </a:r>
            <a:r>
              <a:rPr lang="cs-CZ" dirty="0" err="1">
                <a:latin typeface="Abadi" panose="020B0604020104020204" pitchFamily="34" charset="0"/>
              </a:rPr>
              <a:t>the</a:t>
            </a:r>
            <a:r>
              <a:rPr lang="cs-CZ" dirty="0">
                <a:latin typeface="Abadi" panose="020B0604020104020204" pitchFamily="34" charset="0"/>
              </a:rPr>
              <a:t> </a:t>
            </a:r>
            <a:r>
              <a:rPr lang="cs-CZ" dirty="0" err="1">
                <a:latin typeface="Abadi" panose="020B0604020104020204" pitchFamily="34" charset="0"/>
              </a:rPr>
              <a:t>beach</a:t>
            </a:r>
            <a:r>
              <a:rPr lang="cs-CZ" dirty="0">
                <a:latin typeface="Abadi" panose="020B0604020104020204" pitchFamily="34" charset="0"/>
              </a:rPr>
              <a:t>, </a:t>
            </a:r>
            <a:r>
              <a:rPr lang="cs-CZ" dirty="0" err="1">
                <a:latin typeface="Abadi" panose="020B0604020104020204" pitchFamily="34" charset="0"/>
              </a:rPr>
              <a:t>or</a:t>
            </a:r>
            <a:r>
              <a:rPr lang="cs-CZ" dirty="0">
                <a:latin typeface="Abadi" panose="020B0604020104020204" pitchFamily="34" charset="0"/>
              </a:rPr>
              <a:t> </a:t>
            </a:r>
            <a:r>
              <a:rPr lang="cs-CZ" dirty="0" err="1">
                <a:latin typeface="Abadi" panose="020B0604020104020204" pitchFamily="34" charset="0"/>
              </a:rPr>
              <a:t>we</a:t>
            </a:r>
            <a:r>
              <a:rPr lang="cs-CZ" dirty="0">
                <a:latin typeface="Abadi" panose="020B0604020104020204" pitchFamily="34" charset="0"/>
              </a:rPr>
              <a:t> </a:t>
            </a:r>
            <a:r>
              <a:rPr lang="cs-CZ" dirty="0" err="1">
                <a:latin typeface="Abadi" panose="020B0604020104020204" pitchFamily="34" charset="0"/>
              </a:rPr>
              <a:t>visited</a:t>
            </a:r>
            <a:r>
              <a:rPr lang="cs-CZ" dirty="0">
                <a:latin typeface="Abadi" panose="020B0604020104020204" pitchFamily="34" charset="0"/>
              </a:rPr>
              <a:t> </a:t>
            </a:r>
            <a:r>
              <a:rPr lang="cs-CZ" dirty="0" err="1">
                <a:latin typeface="Abadi" panose="020B0604020104020204" pitchFamily="34" charset="0"/>
              </a:rPr>
              <a:t>Pozar</a:t>
            </a:r>
            <a:r>
              <a:rPr lang="cs-CZ" dirty="0">
                <a:latin typeface="Abadi" panose="020B0604020104020204" pitchFamily="34" charset="0"/>
              </a:rPr>
              <a:t> </a:t>
            </a:r>
            <a:r>
              <a:rPr lang="cs-CZ" dirty="0" err="1">
                <a:latin typeface="Abadi" panose="020B0604020104020204" pitchFamily="34" charset="0"/>
              </a:rPr>
              <a:t>baths</a:t>
            </a:r>
            <a:r>
              <a:rPr lang="cs-CZ" dirty="0">
                <a:latin typeface="Abadi" panose="020B0604020104020204" pitchFamily="34" charset="0"/>
              </a:rPr>
              <a:t> and </a:t>
            </a:r>
            <a:r>
              <a:rPr lang="cs-CZ" dirty="0" err="1">
                <a:latin typeface="Abadi" panose="020B0604020104020204" pitchFamily="34" charset="0"/>
              </a:rPr>
              <a:t>water</a:t>
            </a:r>
            <a:r>
              <a:rPr lang="cs-CZ" dirty="0">
                <a:latin typeface="Abadi" panose="020B0604020104020204" pitchFamily="34" charset="0"/>
              </a:rPr>
              <a:t> </a:t>
            </a:r>
            <a:r>
              <a:rPr lang="cs-CZ" dirty="0" err="1">
                <a:latin typeface="Abadi" panose="020B0604020104020204" pitchFamily="34" charset="0"/>
              </a:rPr>
              <a:t>falls</a:t>
            </a:r>
            <a:r>
              <a:rPr lang="cs-CZ" dirty="0">
                <a:latin typeface="Abadi" panose="020B0604020104020204" pitchFamily="34" charset="0"/>
              </a:rPr>
              <a:t>.</a:t>
            </a:r>
          </a:p>
          <a:p>
            <a:r>
              <a:rPr lang="cs-CZ" dirty="0" err="1">
                <a:latin typeface="Abadi" panose="020B0604020104020204" pitchFamily="34" charset="0"/>
              </a:rPr>
              <a:t>When</a:t>
            </a:r>
            <a:r>
              <a:rPr lang="cs-CZ" dirty="0">
                <a:latin typeface="Abadi" panose="020B0604020104020204" pitchFamily="34" charset="0"/>
              </a:rPr>
              <a:t> </a:t>
            </a:r>
            <a:r>
              <a:rPr lang="cs-CZ" dirty="0" err="1">
                <a:latin typeface="Abadi" panose="020B0604020104020204" pitchFamily="34" charset="0"/>
              </a:rPr>
              <a:t>we</a:t>
            </a:r>
            <a:r>
              <a:rPr lang="cs-CZ" dirty="0">
                <a:latin typeface="Abadi" panose="020B0604020104020204" pitchFamily="34" charset="0"/>
              </a:rPr>
              <a:t> had a free </a:t>
            </a:r>
            <a:r>
              <a:rPr lang="cs-CZ" dirty="0" err="1">
                <a:latin typeface="Abadi" panose="020B0604020104020204" pitchFamily="34" charset="0"/>
              </a:rPr>
              <a:t>time</a:t>
            </a:r>
            <a:r>
              <a:rPr lang="cs-CZ" dirty="0">
                <a:latin typeface="Abadi" panose="020B0604020104020204" pitchFamily="34" charset="0"/>
              </a:rPr>
              <a:t>, </a:t>
            </a:r>
            <a:r>
              <a:rPr lang="cs-CZ" dirty="0" err="1">
                <a:latin typeface="Abadi" panose="020B0604020104020204" pitchFamily="34" charset="0"/>
              </a:rPr>
              <a:t>we</a:t>
            </a:r>
            <a:r>
              <a:rPr lang="cs-CZ" dirty="0">
                <a:latin typeface="Abadi" panose="020B0604020104020204" pitchFamily="34" charset="0"/>
              </a:rPr>
              <a:t> </a:t>
            </a:r>
            <a:r>
              <a:rPr lang="cs-CZ" dirty="0" err="1">
                <a:latin typeface="Abadi" panose="020B0604020104020204" pitchFamily="34" charset="0"/>
              </a:rPr>
              <a:t>visited</a:t>
            </a:r>
            <a:r>
              <a:rPr lang="cs-CZ" dirty="0">
                <a:latin typeface="Abadi" panose="020B0604020104020204" pitchFamily="34" charset="0"/>
              </a:rPr>
              <a:t> lot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monuments</a:t>
            </a:r>
            <a:r>
              <a:rPr lang="cs-CZ" dirty="0">
                <a:latin typeface="Abadi" panose="020B0604020104020204" pitchFamily="34" charset="0"/>
              </a:rPr>
              <a:t> and </a:t>
            </a:r>
            <a:r>
              <a:rPr lang="cs-CZ" dirty="0" err="1">
                <a:latin typeface="Abadi" panose="020B0604020104020204" pitchFamily="34" charset="0"/>
              </a:rPr>
              <a:t>historical</a:t>
            </a:r>
            <a:r>
              <a:rPr lang="cs-CZ" dirty="0">
                <a:latin typeface="Abadi" panose="020B0604020104020204" pitchFamily="34" charset="0"/>
              </a:rPr>
              <a:t> </a:t>
            </a:r>
            <a:r>
              <a:rPr lang="cs-CZ" dirty="0" err="1">
                <a:latin typeface="Abadi" panose="020B0604020104020204" pitchFamily="34" charset="0"/>
              </a:rPr>
              <a:t>architectures</a:t>
            </a:r>
            <a:r>
              <a:rPr lang="cs-CZ" dirty="0">
                <a:latin typeface="Abadi" panose="020B0604020104020204" pitchFamily="34" charset="0"/>
              </a:rPr>
              <a:t> and </a:t>
            </a:r>
            <a:r>
              <a:rPr lang="cs-CZ" dirty="0" err="1">
                <a:latin typeface="Abadi" panose="020B0604020104020204" pitchFamily="34" charset="0"/>
              </a:rPr>
              <a:t>we</a:t>
            </a:r>
            <a:r>
              <a:rPr lang="cs-CZ" dirty="0">
                <a:latin typeface="Abadi" panose="020B0604020104020204" pitchFamily="34" charset="0"/>
              </a:rPr>
              <a:t> </a:t>
            </a:r>
            <a:r>
              <a:rPr lang="cs-CZ" dirty="0" err="1">
                <a:latin typeface="Abadi" panose="020B0604020104020204" pitchFamily="34" charset="0"/>
              </a:rPr>
              <a:t>enjoyed</a:t>
            </a:r>
            <a:r>
              <a:rPr lang="cs-CZ" dirty="0">
                <a:latin typeface="Abadi" panose="020B0604020104020204" pitchFamily="34" charset="0"/>
              </a:rPr>
              <a:t> </a:t>
            </a:r>
            <a:r>
              <a:rPr lang="cs-CZ" dirty="0" err="1">
                <a:latin typeface="Abadi" panose="020B0604020104020204" pitchFamily="34" charset="0"/>
              </a:rPr>
              <a:t>it</a:t>
            </a:r>
            <a:r>
              <a:rPr lang="cs-CZ" dirty="0">
                <a:latin typeface="Abadi" panose="020B0604020104020204" pitchFamily="34" charset="0"/>
              </a:rPr>
              <a:t> a lot.</a:t>
            </a:r>
          </a:p>
        </p:txBody>
      </p:sp>
      <p:sp>
        <p:nvSpPr>
          <p:cNvPr id="5" name="Nadpis 4">
            <a:extLst>
              <a:ext uri="{FF2B5EF4-FFF2-40B4-BE49-F238E27FC236}">
                <a16:creationId xmlns:a16="http://schemas.microsoft.com/office/drawing/2014/main" id="{1871DA99-86E1-9046-F493-70205ABC8C12}"/>
              </a:ext>
            </a:extLst>
          </p:cNvPr>
          <p:cNvSpPr>
            <a:spLocks noGrp="1"/>
          </p:cNvSpPr>
          <p:nvPr>
            <p:ph type="title"/>
          </p:nvPr>
        </p:nvSpPr>
        <p:spPr/>
        <p:txBody>
          <a:bodyPr/>
          <a:lstStyle/>
          <a:p>
            <a:r>
              <a:rPr lang="cs-CZ" dirty="0" err="1">
                <a:latin typeface="Abadi" panose="020B0604020104020204" pitchFamily="34" charset="0"/>
              </a:rPr>
              <a:t>Leisure</a:t>
            </a:r>
            <a:r>
              <a:rPr lang="cs-CZ" dirty="0">
                <a:latin typeface="Abadi" panose="020B0604020104020204" pitchFamily="34" charset="0"/>
              </a:rPr>
              <a:t> </a:t>
            </a:r>
            <a:r>
              <a:rPr lang="cs-CZ" dirty="0" err="1">
                <a:latin typeface="Abadi" panose="020B0604020104020204" pitchFamily="34" charset="0"/>
              </a:rPr>
              <a:t>time</a:t>
            </a:r>
            <a:r>
              <a:rPr lang="cs-CZ" dirty="0">
                <a:latin typeface="Abadi" panose="020B0604020104020204" pitchFamily="34" charset="0"/>
              </a:rPr>
              <a:t> </a:t>
            </a:r>
            <a:r>
              <a:rPr lang="cs-CZ" dirty="0" err="1">
                <a:latin typeface="Abadi" panose="020B0604020104020204" pitchFamily="34" charset="0"/>
              </a:rPr>
              <a:t>activities</a:t>
            </a:r>
            <a:endParaRPr lang="cs-CZ" dirty="0">
              <a:latin typeface="Abadi" panose="020B0604020104020204" pitchFamily="34" charset="0"/>
            </a:endParaRPr>
          </a:p>
        </p:txBody>
      </p:sp>
      <p:pic>
        <p:nvPicPr>
          <p:cNvPr id="6146" name="Picture 2" descr="14,500+ Thessaloniki Greece Stock Photos, Pictures &amp; Royalty-Free Images -  iStock | Athens greece, Sochi russia, Saint helena">
            <a:extLst>
              <a:ext uri="{FF2B5EF4-FFF2-40B4-BE49-F238E27FC236}">
                <a16:creationId xmlns:a16="http://schemas.microsoft.com/office/drawing/2014/main" id="{A968B8FF-C17D-7C14-8695-DF42ED598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053" y="242316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6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rch of Galerius (Kamara), Thessaloniki Ancient Monument -  enjoythessaloniki.com">
            <a:extLst>
              <a:ext uri="{FF2B5EF4-FFF2-40B4-BE49-F238E27FC236}">
                <a16:creationId xmlns:a16="http://schemas.microsoft.com/office/drawing/2014/main" id="{906A79BD-5A20-1895-1E4E-CC1326D11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966C8F10-F587-4E6C-0D8F-E4EAC06DF822}"/>
              </a:ext>
            </a:extLst>
          </p:cNvPr>
          <p:cNvSpPr>
            <a:spLocks noGrp="1"/>
          </p:cNvSpPr>
          <p:nvPr>
            <p:ph type="title"/>
          </p:nvPr>
        </p:nvSpPr>
        <p:spPr>
          <a:xfrm>
            <a:off x="7728471" y="485857"/>
            <a:ext cx="4643361" cy="1132258"/>
          </a:xfrm>
        </p:spPr>
        <p:txBody>
          <a:bodyPr/>
          <a:lstStyle/>
          <a:p>
            <a:r>
              <a:rPr lang="cs-CZ" dirty="0">
                <a:latin typeface="Abadi" panose="020B0604020104020204" pitchFamily="34" charset="0"/>
              </a:rPr>
              <a:t>Arch </a:t>
            </a:r>
            <a:r>
              <a:rPr lang="cs-CZ" dirty="0" err="1">
                <a:latin typeface="Abadi" panose="020B0604020104020204" pitchFamily="34" charset="0"/>
              </a:rPr>
              <a:t>of</a:t>
            </a:r>
            <a:r>
              <a:rPr lang="cs-CZ" dirty="0">
                <a:latin typeface="Abadi" panose="020B0604020104020204" pitchFamily="34" charset="0"/>
              </a:rPr>
              <a:t> </a:t>
            </a:r>
            <a:r>
              <a:rPr lang="cs-CZ" dirty="0" err="1">
                <a:latin typeface="Abadi" panose="020B0604020104020204" pitchFamily="34" charset="0"/>
              </a:rPr>
              <a:t>Galerius</a:t>
            </a:r>
            <a:endParaRPr lang="cs-CZ" dirty="0">
              <a:latin typeface="Abadi" panose="020B0604020104020204" pitchFamily="34" charset="0"/>
            </a:endParaRPr>
          </a:p>
        </p:txBody>
      </p:sp>
      <p:sp>
        <p:nvSpPr>
          <p:cNvPr id="4" name="Zástupný symbol pro zápatí 3">
            <a:extLst>
              <a:ext uri="{FF2B5EF4-FFF2-40B4-BE49-F238E27FC236}">
                <a16:creationId xmlns:a16="http://schemas.microsoft.com/office/drawing/2014/main" id="{ED73D5BC-4C1F-0119-26A9-CB6DA2BC2061}"/>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19277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 Free Thessaloniki &amp; Greece Images - Pixabay">
            <a:extLst>
              <a:ext uri="{FF2B5EF4-FFF2-40B4-BE49-F238E27FC236}">
                <a16:creationId xmlns:a16="http://schemas.microsoft.com/office/drawing/2014/main" id="{A041C99D-90E2-0D25-FEEB-824FEA4DA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8311"/>
            <a:ext cx="6096000" cy="33496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Greece Thessaloniki Salonika - Free photo on Pixabay - Pixabay">
            <a:extLst>
              <a:ext uri="{FF2B5EF4-FFF2-40B4-BE49-F238E27FC236}">
                <a16:creationId xmlns:a16="http://schemas.microsoft.com/office/drawing/2014/main" id="{0E7A9818-7289-CC2E-BF07-C875D383D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8310"/>
            <a:ext cx="6096000" cy="334969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hite tower in Thessaloniki: A must-visit in Greece">
            <a:extLst>
              <a:ext uri="{FF2B5EF4-FFF2-40B4-BE49-F238E27FC236}">
                <a16:creationId xmlns:a16="http://schemas.microsoft.com/office/drawing/2014/main" id="{1043A971-81E3-AB22-D9C5-B1355688D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350831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5433021D-CBA3-4714-072B-EB1D3A117F09}"/>
              </a:ext>
            </a:extLst>
          </p:cNvPr>
          <p:cNvSpPr>
            <a:spLocks noGrp="1"/>
          </p:cNvSpPr>
          <p:nvPr>
            <p:ph type="title"/>
          </p:nvPr>
        </p:nvSpPr>
        <p:spPr>
          <a:xfrm>
            <a:off x="1335024" y="55768"/>
            <a:ext cx="10653578" cy="1132258"/>
          </a:xfrm>
        </p:spPr>
        <p:txBody>
          <a:bodyPr/>
          <a:lstStyle/>
          <a:p>
            <a:r>
              <a:rPr lang="cs-CZ" dirty="0" err="1">
                <a:latin typeface="Abadi" panose="020B0604020104020204" pitchFamily="34" charset="0"/>
              </a:rPr>
              <a:t>White</a:t>
            </a:r>
            <a:r>
              <a:rPr lang="cs-CZ" dirty="0">
                <a:latin typeface="Abadi" panose="020B0604020104020204" pitchFamily="34" charset="0"/>
              </a:rPr>
              <a:t> Tower</a:t>
            </a:r>
          </a:p>
        </p:txBody>
      </p:sp>
      <p:sp>
        <p:nvSpPr>
          <p:cNvPr id="4" name="Zástupný symbol pro zápatí 3">
            <a:extLst>
              <a:ext uri="{FF2B5EF4-FFF2-40B4-BE49-F238E27FC236}">
                <a16:creationId xmlns:a16="http://schemas.microsoft.com/office/drawing/2014/main" id="{C6074805-195E-96B5-0EA0-28316414D634}"/>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1411169251"/>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d3786b-d67a-4f62-8b10-aec56e7d777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2D86B9E71939B478826EEE7C782BA34" ma:contentTypeVersion="18" ma:contentTypeDescription="Vytvoří nový dokument" ma:contentTypeScope="" ma:versionID="cd479897c03148c51b49291be2e890df">
  <xsd:schema xmlns:xsd="http://www.w3.org/2001/XMLSchema" xmlns:xs="http://www.w3.org/2001/XMLSchema" xmlns:p="http://schemas.microsoft.com/office/2006/metadata/properties" xmlns:ns3="a7d3786b-d67a-4f62-8b10-aec56e7d777d" xmlns:ns4="854ac56e-bd75-4dde-a807-aa06319b56de" targetNamespace="http://schemas.microsoft.com/office/2006/metadata/properties" ma:root="true" ma:fieldsID="a862566bbe6f30372429f4d657efcd9f" ns3:_="" ns4:_="">
    <xsd:import namespace="a7d3786b-d67a-4f62-8b10-aec56e7d777d"/>
    <xsd:import namespace="854ac56e-bd75-4dde-a807-aa06319b56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3786b-d67a-4f62-8b10-aec56e7d7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4ac56e-bd75-4dde-a807-aa06319b56de"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E9A48-3633-4354-9EBB-141344C1E5C8}">
  <ds:schemaRefs>
    <ds:schemaRef ds:uri="854ac56e-bd75-4dde-a807-aa06319b56de"/>
    <ds:schemaRef ds:uri="a7d3786b-d67a-4f62-8b10-aec56e7d77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F30B68-7B51-4AD3-B262-936FC351ADD7}">
  <ds:schemaRefs>
    <ds:schemaRef ds:uri="854ac56e-bd75-4dde-a807-aa06319b56de"/>
    <ds:schemaRef ds:uri="a7d3786b-d67a-4f62-8b10-aec56e7d77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D5300B-0B8A-4F56-B183-9851118FD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Širokoúhlá obrazovka</PresentationFormat>
  <Paragraphs>51</Paragraphs>
  <Slides>11</Slides>
  <Notes>1</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VanillaVTI</vt:lpstr>
      <vt:lpstr>Prezentace aplikace PowerPoint</vt:lpstr>
      <vt:lpstr>Content of presentation</vt:lpstr>
      <vt:lpstr>Place of stay/duration</vt:lpstr>
      <vt:lpstr>Gym Athlisis</vt:lpstr>
      <vt:lpstr>Organizational structure of company</vt:lpstr>
      <vt:lpstr>Performed activities</vt:lpstr>
      <vt:lpstr>Leisure time activities</vt:lpstr>
      <vt:lpstr>Arch of Galerius</vt:lpstr>
      <vt:lpstr>White Tower</vt:lpstr>
      <vt:lpstr>Acquired skills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Šárka Nedělová</dc:creator>
  <cp:lastModifiedBy>Matěj Olšovský</cp:lastModifiedBy>
  <cp:revision>30</cp:revision>
  <dcterms:created xsi:type="dcterms:W3CDTF">2023-06-12T11:01:52Z</dcterms:created>
  <dcterms:modified xsi:type="dcterms:W3CDTF">2024-06-18T09:16:40Z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0x01010062D86B9E71939B478826EEE7C782BA34</vt:lpwstr>
  </property>
</Properties>
</file>